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</p:sldIdLst>
  <p:sldSz cx="9144000" cy="6858000" type="screen4x3"/>
  <p:notesSz cx="9144000" cy="6858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1.png"/><Relationship Id="rId5" Type="http://schemas.openxmlformats.org/officeDocument/2006/relationships/image" Target="../media/image4.png"/><Relationship Id="rId10" Type="http://schemas.openxmlformats.org/officeDocument/2006/relationships/image" Target="../media/image10.png"/><Relationship Id="rId4" Type="http://schemas.openxmlformats.org/officeDocument/2006/relationships/image" Target="../media/image3.png"/><Relationship Id="rId9" Type="http://schemas.openxmlformats.org/officeDocument/2006/relationships/image" Target="../media/image9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A09B7D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010" y="3556"/>
            <a:ext cx="820419" cy="819785"/>
          </a:xfrm>
          <a:custGeom>
            <a:avLst/>
            <a:gdLst/>
            <a:ahLst/>
            <a:cxnLst/>
            <a:rect l="l" t="t" r="r" b="b"/>
            <a:pathLst>
              <a:path w="820419" h="819785">
                <a:moveTo>
                  <a:pt x="819949" y="0"/>
                </a:moveTo>
                <a:lnTo>
                  <a:pt x="506" y="0"/>
                </a:lnTo>
                <a:lnTo>
                  <a:pt x="0" y="819404"/>
                </a:lnTo>
                <a:lnTo>
                  <a:pt x="505" y="819404"/>
                </a:lnTo>
                <a:lnTo>
                  <a:pt x="48653" y="818012"/>
                </a:lnTo>
                <a:lnTo>
                  <a:pt x="96069" y="813890"/>
                </a:lnTo>
                <a:lnTo>
                  <a:pt x="142676" y="807114"/>
                </a:lnTo>
                <a:lnTo>
                  <a:pt x="188396" y="797760"/>
                </a:lnTo>
                <a:lnTo>
                  <a:pt x="233153" y="785906"/>
                </a:lnTo>
                <a:lnTo>
                  <a:pt x="276870" y="771629"/>
                </a:lnTo>
                <a:lnTo>
                  <a:pt x="319469" y="755005"/>
                </a:lnTo>
                <a:lnTo>
                  <a:pt x="360876" y="736111"/>
                </a:lnTo>
                <a:lnTo>
                  <a:pt x="401011" y="715024"/>
                </a:lnTo>
                <a:lnTo>
                  <a:pt x="439799" y="691821"/>
                </a:lnTo>
                <a:lnTo>
                  <a:pt x="477163" y="666580"/>
                </a:lnTo>
                <a:lnTo>
                  <a:pt x="513025" y="639376"/>
                </a:lnTo>
                <a:lnTo>
                  <a:pt x="547310" y="610287"/>
                </a:lnTo>
                <a:lnTo>
                  <a:pt x="579939" y="579389"/>
                </a:lnTo>
                <a:lnTo>
                  <a:pt x="610837" y="546760"/>
                </a:lnTo>
                <a:lnTo>
                  <a:pt x="639926" y="512477"/>
                </a:lnTo>
                <a:lnTo>
                  <a:pt x="667130" y="476615"/>
                </a:lnTo>
                <a:lnTo>
                  <a:pt x="692371" y="439253"/>
                </a:lnTo>
                <a:lnTo>
                  <a:pt x="715574" y="400467"/>
                </a:lnTo>
                <a:lnTo>
                  <a:pt x="736660" y="360334"/>
                </a:lnTo>
                <a:lnTo>
                  <a:pt x="755553" y="318930"/>
                </a:lnTo>
                <a:lnTo>
                  <a:pt x="772177" y="276333"/>
                </a:lnTo>
                <a:lnTo>
                  <a:pt x="786453" y="232620"/>
                </a:lnTo>
                <a:lnTo>
                  <a:pt x="798307" y="187868"/>
                </a:lnTo>
                <a:lnTo>
                  <a:pt x="807660" y="142152"/>
                </a:lnTo>
                <a:lnTo>
                  <a:pt x="814436" y="95551"/>
                </a:lnTo>
                <a:lnTo>
                  <a:pt x="818558" y="48141"/>
                </a:lnTo>
                <a:lnTo>
                  <a:pt x="819949" y="0"/>
                </a:lnTo>
                <a:close/>
              </a:path>
            </a:pathLst>
          </a:custGeom>
          <a:solidFill>
            <a:srgbClr val="F8F8F1">
              <a:alpha val="3294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010" y="3556"/>
            <a:ext cx="820419" cy="819785"/>
          </a:xfrm>
          <a:custGeom>
            <a:avLst/>
            <a:gdLst/>
            <a:ahLst/>
            <a:cxnLst/>
            <a:rect l="l" t="t" r="r" b="b"/>
            <a:pathLst>
              <a:path w="820419" h="819785">
                <a:moveTo>
                  <a:pt x="819949" y="0"/>
                </a:moveTo>
                <a:lnTo>
                  <a:pt x="818558" y="48141"/>
                </a:lnTo>
                <a:lnTo>
                  <a:pt x="814436" y="95551"/>
                </a:lnTo>
                <a:lnTo>
                  <a:pt x="807660" y="142152"/>
                </a:lnTo>
                <a:lnTo>
                  <a:pt x="798307" y="187868"/>
                </a:lnTo>
                <a:lnTo>
                  <a:pt x="786453" y="232620"/>
                </a:lnTo>
                <a:lnTo>
                  <a:pt x="772177" y="276333"/>
                </a:lnTo>
                <a:lnTo>
                  <a:pt x="755553" y="318930"/>
                </a:lnTo>
                <a:lnTo>
                  <a:pt x="736660" y="360334"/>
                </a:lnTo>
                <a:lnTo>
                  <a:pt x="715574" y="400467"/>
                </a:lnTo>
                <a:lnTo>
                  <a:pt x="692371" y="439253"/>
                </a:lnTo>
                <a:lnTo>
                  <a:pt x="667130" y="476615"/>
                </a:lnTo>
                <a:lnTo>
                  <a:pt x="639926" y="512477"/>
                </a:lnTo>
                <a:lnTo>
                  <a:pt x="610837" y="546760"/>
                </a:lnTo>
                <a:lnTo>
                  <a:pt x="579939" y="579389"/>
                </a:lnTo>
                <a:lnTo>
                  <a:pt x="547310" y="610287"/>
                </a:lnTo>
                <a:lnTo>
                  <a:pt x="513025" y="639376"/>
                </a:lnTo>
                <a:lnTo>
                  <a:pt x="477163" y="666580"/>
                </a:lnTo>
                <a:lnTo>
                  <a:pt x="439799" y="691821"/>
                </a:lnTo>
                <a:lnTo>
                  <a:pt x="401011" y="715024"/>
                </a:lnTo>
                <a:lnTo>
                  <a:pt x="360876" y="736111"/>
                </a:lnTo>
                <a:lnTo>
                  <a:pt x="319469" y="755005"/>
                </a:lnTo>
                <a:lnTo>
                  <a:pt x="276870" y="771629"/>
                </a:lnTo>
                <a:lnTo>
                  <a:pt x="233153" y="785906"/>
                </a:lnTo>
                <a:lnTo>
                  <a:pt x="188396" y="797760"/>
                </a:lnTo>
                <a:lnTo>
                  <a:pt x="142676" y="807114"/>
                </a:lnTo>
                <a:lnTo>
                  <a:pt x="96069" y="813890"/>
                </a:lnTo>
                <a:lnTo>
                  <a:pt x="48653" y="818012"/>
                </a:lnTo>
                <a:lnTo>
                  <a:pt x="505" y="819404"/>
                </a:lnTo>
                <a:lnTo>
                  <a:pt x="336" y="819404"/>
                </a:lnTo>
                <a:lnTo>
                  <a:pt x="168" y="819404"/>
                </a:lnTo>
                <a:lnTo>
                  <a:pt x="0" y="819404"/>
                </a:lnTo>
                <a:lnTo>
                  <a:pt x="506" y="0"/>
                </a:lnTo>
                <a:lnTo>
                  <a:pt x="819949" y="0"/>
                </a:lnTo>
                <a:close/>
              </a:path>
            </a:pathLst>
          </a:custGeom>
          <a:ln w="3175">
            <a:solidFill>
              <a:srgbClr val="BAB49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28015" y="6095"/>
            <a:ext cx="1784604" cy="17830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68821" y="21081"/>
            <a:ext cx="1702435" cy="1702435"/>
          </a:xfrm>
          <a:custGeom>
            <a:avLst/>
            <a:gdLst/>
            <a:ahLst/>
            <a:cxnLst/>
            <a:rect l="l" t="t" r="r" b="b"/>
            <a:pathLst>
              <a:path w="1702435" h="1702435">
                <a:moveTo>
                  <a:pt x="0" y="851154"/>
                </a:moveTo>
                <a:lnTo>
                  <a:pt x="1347" y="802859"/>
                </a:lnTo>
                <a:lnTo>
                  <a:pt x="5341" y="755271"/>
                </a:lnTo>
                <a:lnTo>
                  <a:pt x="11909" y="708461"/>
                </a:lnTo>
                <a:lnTo>
                  <a:pt x="20981" y="662500"/>
                </a:lnTo>
                <a:lnTo>
                  <a:pt x="32484" y="617462"/>
                </a:lnTo>
                <a:lnTo>
                  <a:pt x="46346" y="573417"/>
                </a:lnTo>
                <a:lnTo>
                  <a:pt x="62495" y="530438"/>
                </a:lnTo>
                <a:lnTo>
                  <a:pt x="80860" y="488596"/>
                </a:lnTo>
                <a:lnTo>
                  <a:pt x="101369" y="447964"/>
                </a:lnTo>
                <a:lnTo>
                  <a:pt x="123949" y="408613"/>
                </a:lnTo>
                <a:lnTo>
                  <a:pt x="148530" y="370615"/>
                </a:lnTo>
                <a:lnTo>
                  <a:pt x="175039" y="334042"/>
                </a:lnTo>
                <a:lnTo>
                  <a:pt x="203404" y="298966"/>
                </a:lnTo>
                <a:lnTo>
                  <a:pt x="233553" y="265459"/>
                </a:lnTo>
                <a:lnTo>
                  <a:pt x="265416" y="233593"/>
                </a:lnTo>
                <a:lnTo>
                  <a:pt x="298919" y="203439"/>
                </a:lnTo>
                <a:lnTo>
                  <a:pt x="333991" y="175070"/>
                </a:lnTo>
                <a:lnTo>
                  <a:pt x="370561" y="148557"/>
                </a:lnTo>
                <a:lnTo>
                  <a:pt x="408556" y="123973"/>
                </a:lnTo>
                <a:lnTo>
                  <a:pt x="447904" y="101388"/>
                </a:lnTo>
                <a:lnTo>
                  <a:pt x="488534" y="80876"/>
                </a:lnTo>
                <a:lnTo>
                  <a:pt x="530373" y="62508"/>
                </a:lnTo>
                <a:lnTo>
                  <a:pt x="573351" y="46355"/>
                </a:lnTo>
                <a:lnTo>
                  <a:pt x="617394" y="32490"/>
                </a:lnTo>
                <a:lnTo>
                  <a:pt x="662432" y="20985"/>
                </a:lnTo>
                <a:lnTo>
                  <a:pt x="708393" y="11912"/>
                </a:lnTo>
                <a:lnTo>
                  <a:pt x="755204" y="5342"/>
                </a:lnTo>
                <a:lnTo>
                  <a:pt x="802793" y="1347"/>
                </a:lnTo>
                <a:lnTo>
                  <a:pt x="851090" y="0"/>
                </a:lnTo>
                <a:lnTo>
                  <a:pt x="899386" y="1347"/>
                </a:lnTo>
                <a:lnTo>
                  <a:pt x="946976" y="5342"/>
                </a:lnTo>
                <a:lnTo>
                  <a:pt x="993786" y="11912"/>
                </a:lnTo>
                <a:lnTo>
                  <a:pt x="1039746" y="20985"/>
                </a:lnTo>
                <a:lnTo>
                  <a:pt x="1084783" y="32490"/>
                </a:lnTo>
                <a:lnTo>
                  <a:pt x="1128825" y="46355"/>
                </a:lnTo>
                <a:lnTo>
                  <a:pt x="1171801" y="62508"/>
                </a:lnTo>
                <a:lnTo>
                  <a:pt x="1213639" y="80876"/>
                </a:lnTo>
                <a:lnTo>
                  <a:pt x="1254268" y="101388"/>
                </a:lnTo>
                <a:lnTo>
                  <a:pt x="1293614" y="123973"/>
                </a:lnTo>
                <a:lnTo>
                  <a:pt x="1331607" y="148557"/>
                </a:lnTo>
                <a:lnTo>
                  <a:pt x="1368174" y="175070"/>
                </a:lnTo>
                <a:lnTo>
                  <a:pt x="1403245" y="203439"/>
                </a:lnTo>
                <a:lnTo>
                  <a:pt x="1436746" y="233593"/>
                </a:lnTo>
                <a:lnTo>
                  <a:pt x="1468606" y="265459"/>
                </a:lnTo>
                <a:lnTo>
                  <a:pt x="1498754" y="298966"/>
                </a:lnTo>
                <a:lnTo>
                  <a:pt x="1527117" y="334042"/>
                </a:lnTo>
                <a:lnTo>
                  <a:pt x="1553624" y="370615"/>
                </a:lnTo>
                <a:lnTo>
                  <a:pt x="1578203" y="408613"/>
                </a:lnTo>
                <a:lnTo>
                  <a:pt x="1600782" y="447964"/>
                </a:lnTo>
                <a:lnTo>
                  <a:pt x="1621289" y="488596"/>
                </a:lnTo>
                <a:lnTo>
                  <a:pt x="1639653" y="530438"/>
                </a:lnTo>
                <a:lnTo>
                  <a:pt x="1655801" y="573417"/>
                </a:lnTo>
                <a:lnTo>
                  <a:pt x="1669661" y="617462"/>
                </a:lnTo>
                <a:lnTo>
                  <a:pt x="1681163" y="662500"/>
                </a:lnTo>
                <a:lnTo>
                  <a:pt x="1690234" y="708461"/>
                </a:lnTo>
                <a:lnTo>
                  <a:pt x="1696802" y="755271"/>
                </a:lnTo>
                <a:lnTo>
                  <a:pt x="1700795" y="802859"/>
                </a:lnTo>
                <a:lnTo>
                  <a:pt x="1702142" y="851154"/>
                </a:lnTo>
                <a:lnTo>
                  <a:pt x="1700795" y="899447"/>
                </a:lnTo>
                <a:lnTo>
                  <a:pt x="1696802" y="947034"/>
                </a:lnTo>
                <a:lnTo>
                  <a:pt x="1690234" y="993843"/>
                </a:lnTo>
                <a:lnTo>
                  <a:pt x="1681163" y="1039800"/>
                </a:lnTo>
                <a:lnTo>
                  <a:pt x="1669661" y="1084835"/>
                </a:lnTo>
                <a:lnTo>
                  <a:pt x="1655801" y="1128876"/>
                </a:lnTo>
                <a:lnTo>
                  <a:pt x="1639653" y="1171850"/>
                </a:lnTo>
                <a:lnTo>
                  <a:pt x="1621289" y="1213687"/>
                </a:lnTo>
                <a:lnTo>
                  <a:pt x="1600782" y="1254314"/>
                </a:lnTo>
                <a:lnTo>
                  <a:pt x="1578203" y="1293659"/>
                </a:lnTo>
                <a:lnTo>
                  <a:pt x="1553624" y="1331651"/>
                </a:lnTo>
                <a:lnTo>
                  <a:pt x="1527117" y="1368218"/>
                </a:lnTo>
                <a:lnTo>
                  <a:pt x="1498754" y="1403287"/>
                </a:lnTo>
                <a:lnTo>
                  <a:pt x="1468606" y="1436788"/>
                </a:lnTo>
                <a:lnTo>
                  <a:pt x="1436746" y="1468647"/>
                </a:lnTo>
                <a:lnTo>
                  <a:pt x="1403245" y="1498795"/>
                </a:lnTo>
                <a:lnTo>
                  <a:pt x="1368174" y="1527157"/>
                </a:lnTo>
                <a:lnTo>
                  <a:pt x="1331607" y="1553664"/>
                </a:lnTo>
                <a:lnTo>
                  <a:pt x="1293614" y="1578242"/>
                </a:lnTo>
                <a:lnTo>
                  <a:pt x="1254268" y="1600821"/>
                </a:lnTo>
                <a:lnTo>
                  <a:pt x="1213639" y="1621328"/>
                </a:lnTo>
                <a:lnTo>
                  <a:pt x="1171801" y="1639691"/>
                </a:lnTo>
                <a:lnTo>
                  <a:pt x="1128825" y="1655839"/>
                </a:lnTo>
                <a:lnTo>
                  <a:pt x="1084783" y="1669700"/>
                </a:lnTo>
                <a:lnTo>
                  <a:pt x="1039746" y="1681201"/>
                </a:lnTo>
                <a:lnTo>
                  <a:pt x="993786" y="1690272"/>
                </a:lnTo>
                <a:lnTo>
                  <a:pt x="946976" y="1696840"/>
                </a:lnTo>
                <a:lnTo>
                  <a:pt x="899386" y="1700833"/>
                </a:lnTo>
                <a:lnTo>
                  <a:pt x="851090" y="1702181"/>
                </a:lnTo>
                <a:lnTo>
                  <a:pt x="802793" y="1700833"/>
                </a:lnTo>
                <a:lnTo>
                  <a:pt x="755204" y="1696840"/>
                </a:lnTo>
                <a:lnTo>
                  <a:pt x="708393" y="1690272"/>
                </a:lnTo>
                <a:lnTo>
                  <a:pt x="662432" y="1681201"/>
                </a:lnTo>
                <a:lnTo>
                  <a:pt x="617394" y="1669700"/>
                </a:lnTo>
                <a:lnTo>
                  <a:pt x="573351" y="1655839"/>
                </a:lnTo>
                <a:lnTo>
                  <a:pt x="530373" y="1639691"/>
                </a:lnTo>
                <a:lnTo>
                  <a:pt x="488534" y="1621328"/>
                </a:lnTo>
                <a:lnTo>
                  <a:pt x="447904" y="1600821"/>
                </a:lnTo>
                <a:lnTo>
                  <a:pt x="408556" y="1578242"/>
                </a:lnTo>
                <a:lnTo>
                  <a:pt x="370561" y="1553664"/>
                </a:lnTo>
                <a:lnTo>
                  <a:pt x="333991" y="1527157"/>
                </a:lnTo>
                <a:lnTo>
                  <a:pt x="298919" y="1498795"/>
                </a:lnTo>
                <a:lnTo>
                  <a:pt x="265416" y="1468647"/>
                </a:lnTo>
                <a:lnTo>
                  <a:pt x="233553" y="1436788"/>
                </a:lnTo>
                <a:lnTo>
                  <a:pt x="203404" y="1403287"/>
                </a:lnTo>
                <a:lnTo>
                  <a:pt x="175039" y="1368218"/>
                </a:lnTo>
                <a:lnTo>
                  <a:pt x="148530" y="1331651"/>
                </a:lnTo>
                <a:lnTo>
                  <a:pt x="123949" y="1293659"/>
                </a:lnTo>
                <a:lnTo>
                  <a:pt x="101369" y="1254314"/>
                </a:lnTo>
                <a:lnTo>
                  <a:pt x="80860" y="1213687"/>
                </a:lnTo>
                <a:lnTo>
                  <a:pt x="62495" y="1171850"/>
                </a:lnTo>
                <a:lnTo>
                  <a:pt x="46346" y="1128876"/>
                </a:lnTo>
                <a:lnTo>
                  <a:pt x="32484" y="1084835"/>
                </a:lnTo>
                <a:lnTo>
                  <a:pt x="20981" y="1039800"/>
                </a:lnTo>
                <a:lnTo>
                  <a:pt x="11909" y="993843"/>
                </a:lnTo>
                <a:lnTo>
                  <a:pt x="5341" y="947034"/>
                </a:lnTo>
                <a:lnTo>
                  <a:pt x="1347" y="899447"/>
                </a:lnTo>
                <a:lnTo>
                  <a:pt x="0" y="851154"/>
                </a:lnTo>
                <a:close/>
              </a:path>
            </a:pathLst>
          </a:custGeom>
          <a:ln w="27305">
            <a:solidFill>
              <a:srgbClr val="F5EF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172212" y="1045463"/>
            <a:ext cx="1155192" cy="115061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87319" y="1050633"/>
            <a:ext cx="1116813" cy="111147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187319" y="1050633"/>
            <a:ext cx="1116965" cy="1111885"/>
          </a:xfrm>
          <a:custGeom>
            <a:avLst/>
            <a:gdLst/>
            <a:ahLst/>
            <a:cxnLst/>
            <a:rect l="l" t="t" r="r" b="b"/>
            <a:pathLst>
              <a:path w="1116965" h="1111885">
                <a:moveTo>
                  <a:pt x="118496" y="204634"/>
                </a:moveTo>
                <a:lnTo>
                  <a:pt x="149785" y="168741"/>
                </a:lnTo>
                <a:lnTo>
                  <a:pt x="183515" y="136234"/>
                </a:lnTo>
                <a:lnTo>
                  <a:pt x="219451" y="107137"/>
                </a:lnTo>
                <a:lnTo>
                  <a:pt x="257356" y="81474"/>
                </a:lnTo>
                <a:lnTo>
                  <a:pt x="296996" y="59270"/>
                </a:lnTo>
                <a:lnTo>
                  <a:pt x="338135" y="40547"/>
                </a:lnTo>
                <a:lnTo>
                  <a:pt x="380538" y="25331"/>
                </a:lnTo>
                <a:lnTo>
                  <a:pt x="423971" y="13644"/>
                </a:lnTo>
                <a:lnTo>
                  <a:pt x="468196" y="5510"/>
                </a:lnTo>
                <a:lnTo>
                  <a:pt x="512980" y="954"/>
                </a:lnTo>
                <a:lnTo>
                  <a:pt x="558087" y="0"/>
                </a:lnTo>
                <a:lnTo>
                  <a:pt x="603281" y="2670"/>
                </a:lnTo>
                <a:lnTo>
                  <a:pt x="648327" y="8990"/>
                </a:lnTo>
                <a:lnTo>
                  <a:pt x="692991" y="18983"/>
                </a:lnTo>
                <a:lnTo>
                  <a:pt x="737036" y="32672"/>
                </a:lnTo>
                <a:lnTo>
                  <a:pt x="780227" y="50083"/>
                </a:lnTo>
                <a:lnTo>
                  <a:pt x="822330" y="71238"/>
                </a:lnTo>
                <a:lnTo>
                  <a:pt x="863108" y="96162"/>
                </a:lnTo>
                <a:lnTo>
                  <a:pt x="902327" y="124878"/>
                </a:lnTo>
                <a:lnTo>
                  <a:pt x="939023" y="156757"/>
                </a:lnTo>
                <a:lnTo>
                  <a:pt x="972365" y="190998"/>
                </a:lnTo>
                <a:lnTo>
                  <a:pt x="1002325" y="227366"/>
                </a:lnTo>
                <a:lnTo>
                  <a:pt x="1028874" y="265625"/>
                </a:lnTo>
                <a:lnTo>
                  <a:pt x="1051985" y="305541"/>
                </a:lnTo>
                <a:lnTo>
                  <a:pt x="1071626" y="346879"/>
                </a:lnTo>
                <a:lnTo>
                  <a:pt x="1087772" y="389404"/>
                </a:lnTo>
                <a:lnTo>
                  <a:pt x="1100392" y="432881"/>
                </a:lnTo>
                <a:lnTo>
                  <a:pt x="1109458" y="477076"/>
                </a:lnTo>
                <a:lnTo>
                  <a:pt x="1114941" y="521754"/>
                </a:lnTo>
                <a:lnTo>
                  <a:pt x="1116813" y="566679"/>
                </a:lnTo>
                <a:lnTo>
                  <a:pt x="1115044" y="611617"/>
                </a:lnTo>
                <a:lnTo>
                  <a:pt x="1109608" y="656333"/>
                </a:lnTo>
                <a:lnTo>
                  <a:pt x="1100473" y="700593"/>
                </a:lnTo>
                <a:lnTo>
                  <a:pt x="1087613" y="744160"/>
                </a:lnTo>
                <a:lnTo>
                  <a:pt x="1070998" y="786801"/>
                </a:lnTo>
                <a:lnTo>
                  <a:pt x="1050600" y="828281"/>
                </a:lnTo>
                <a:lnTo>
                  <a:pt x="1026390" y="868365"/>
                </a:lnTo>
                <a:lnTo>
                  <a:pt x="998339" y="906817"/>
                </a:lnTo>
                <a:lnTo>
                  <a:pt x="967050" y="942710"/>
                </a:lnTo>
                <a:lnTo>
                  <a:pt x="933320" y="975218"/>
                </a:lnTo>
                <a:lnTo>
                  <a:pt x="897385" y="1004315"/>
                </a:lnTo>
                <a:lnTo>
                  <a:pt x="859481" y="1029978"/>
                </a:lnTo>
                <a:lnTo>
                  <a:pt x="819841" y="1052184"/>
                </a:lnTo>
                <a:lnTo>
                  <a:pt x="778703" y="1070908"/>
                </a:lnTo>
                <a:lnTo>
                  <a:pt x="736300" y="1086127"/>
                </a:lnTo>
                <a:lnTo>
                  <a:pt x="692869" y="1097817"/>
                </a:lnTo>
                <a:lnTo>
                  <a:pt x="648644" y="1105954"/>
                </a:lnTo>
                <a:lnTo>
                  <a:pt x="603860" y="1110515"/>
                </a:lnTo>
                <a:lnTo>
                  <a:pt x="558754" y="1111476"/>
                </a:lnTo>
                <a:lnTo>
                  <a:pt x="513560" y="1108813"/>
                </a:lnTo>
                <a:lnTo>
                  <a:pt x="468514" y="1102502"/>
                </a:lnTo>
                <a:lnTo>
                  <a:pt x="423850" y="1092519"/>
                </a:lnTo>
                <a:lnTo>
                  <a:pt x="379804" y="1078841"/>
                </a:lnTo>
                <a:lnTo>
                  <a:pt x="336612" y="1061444"/>
                </a:lnTo>
                <a:lnTo>
                  <a:pt x="294508" y="1040304"/>
                </a:lnTo>
                <a:lnTo>
                  <a:pt x="253729" y="1015397"/>
                </a:lnTo>
                <a:lnTo>
                  <a:pt x="214508" y="986700"/>
                </a:lnTo>
                <a:lnTo>
                  <a:pt x="177812" y="954821"/>
                </a:lnTo>
                <a:lnTo>
                  <a:pt x="144469" y="920580"/>
                </a:lnTo>
                <a:lnTo>
                  <a:pt x="114507" y="884212"/>
                </a:lnTo>
                <a:lnTo>
                  <a:pt x="87955" y="845952"/>
                </a:lnTo>
                <a:lnTo>
                  <a:pt x="64842" y="806035"/>
                </a:lnTo>
                <a:lnTo>
                  <a:pt x="45198" y="764695"/>
                </a:lnTo>
                <a:lnTo>
                  <a:pt x="29049" y="722168"/>
                </a:lnTo>
                <a:lnTo>
                  <a:pt x="16427" y="678687"/>
                </a:lnTo>
                <a:lnTo>
                  <a:pt x="7358" y="634488"/>
                </a:lnTo>
                <a:lnTo>
                  <a:pt x="1873" y="589806"/>
                </a:lnTo>
                <a:lnTo>
                  <a:pt x="0" y="544874"/>
                </a:lnTo>
                <a:lnTo>
                  <a:pt x="1767" y="499929"/>
                </a:lnTo>
                <a:lnTo>
                  <a:pt x="7203" y="455204"/>
                </a:lnTo>
                <a:lnTo>
                  <a:pt x="16338" y="410935"/>
                </a:lnTo>
                <a:lnTo>
                  <a:pt x="29200" y="367355"/>
                </a:lnTo>
                <a:lnTo>
                  <a:pt x="45818" y="324701"/>
                </a:lnTo>
                <a:lnTo>
                  <a:pt x="66221" y="283206"/>
                </a:lnTo>
                <a:lnTo>
                  <a:pt x="90437" y="243105"/>
                </a:lnTo>
                <a:lnTo>
                  <a:pt x="118496" y="204634"/>
                </a:lnTo>
              </a:path>
            </a:pathLst>
          </a:custGeom>
          <a:ln w="7349">
            <a:solidFill>
              <a:srgbClr val="B0A9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317958" y="1181524"/>
            <a:ext cx="855980" cy="850265"/>
          </a:xfrm>
          <a:custGeom>
            <a:avLst/>
            <a:gdLst/>
            <a:ahLst/>
            <a:cxnLst/>
            <a:rect l="l" t="t" r="r" b="b"/>
            <a:pathLst>
              <a:path w="855980" h="850264">
                <a:moveTo>
                  <a:pt x="89838" y="155150"/>
                </a:moveTo>
                <a:lnTo>
                  <a:pt x="63217" y="192564"/>
                </a:lnTo>
                <a:lnTo>
                  <a:pt x="41317" y="231919"/>
                </a:lnTo>
                <a:lnTo>
                  <a:pt x="24090" y="272849"/>
                </a:lnTo>
                <a:lnTo>
                  <a:pt x="11493" y="314989"/>
                </a:lnTo>
                <a:lnTo>
                  <a:pt x="3478" y="357973"/>
                </a:lnTo>
                <a:lnTo>
                  <a:pt x="0" y="401436"/>
                </a:lnTo>
                <a:lnTo>
                  <a:pt x="1012" y="445012"/>
                </a:lnTo>
                <a:lnTo>
                  <a:pt x="6469" y="488336"/>
                </a:lnTo>
                <a:lnTo>
                  <a:pt x="16325" y="531041"/>
                </a:lnTo>
                <a:lnTo>
                  <a:pt x="30534" y="572763"/>
                </a:lnTo>
                <a:lnTo>
                  <a:pt x="49050" y="613136"/>
                </a:lnTo>
                <a:lnTo>
                  <a:pt x="71827" y="651795"/>
                </a:lnTo>
                <a:lnTo>
                  <a:pt x="98819" y="688373"/>
                </a:lnTo>
                <a:lnTo>
                  <a:pt x="129979" y="722506"/>
                </a:lnTo>
                <a:lnTo>
                  <a:pt x="165264" y="753828"/>
                </a:lnTo>
                <a:lnTo>
                  <a:pt x="203626" y="781288"/>
                </a:lnTo>
                <a:lnTo>
                  <a:pt x="243815" y="804104"/>
                </a:lnTo>
                <a:lnTo>
                  <a:pt x="285462" y="822312"/>
                </a:lnTo>
                <a:lnTo>
                  <a:pt x="328203" y="835949"/>
                </a:lnTo>
                <a:lnTo>
                  <a:pt x="371670" y="845051"/>
                </a:lnTo>
                <a:lnTo>
                  <a:pt x="415497" y="849655"/>
                </a:lnTo>
                <a:lnTo>
                  <a:pt x="459319" y="849796"/>
                </a:lnTo>
                <a:lnTo>
                  <a:pt x="502768" y="845511"/>
                </a:lnTo>
                <a:lnTo>
                  <a:pt x="545478" y="836837"/>
                </a:lnTo>
                <a:lnTo>
                  <a:pt x="587084" y="823809"/>
                </a:lnTo>
                <a:lnTo>
                  <a:pt x="627219" y="806465"/>
                </a:lnTo>
                <a:lnTo>
                  <a:pt x="665516" y="784840"/>
                </a:lnTo>
                <a:lnTo>
                  <a:pt x="701609" y="758971"/>
                </a:lnTo>
                <a:lnTo>
                  <a:pt x="735133" y="728894"/>
                </a:lnTo>
                <a:lnTo>
                  <a:pt x="765720" y="694646"/>
                </a:lnTo>
                <a:lnTo>
                  <a:pt x="792343" y="657209"/>
                </a:lnTo>
                <a:lnTo>
                  <a:pt x="814245" y="617838"/>
                </a:lnTo>
                <a:lnTo>
                  <a:pt x="831472" y="576897"/>
                </a:lnTo>
                <a:lnTo>
                  <a:pt x="844071" y="534752"/>
                </a:lnTo>
                <a:lnTo>
                  <a:pt x="852086" y="491766"/>
                </a:lnTo>
                <a:lnTo>
                  <a:pt x="855565" y="448304"/>
                </a:lnTo>
                <a:lnTo>
                  <a:pt x="854552" y="404733"/>
                </a:lnTo>
                <a:lnTo>
                  <a:pt x="849095" y="361416"/>
                </a:lnTo>
                <a:lnTo>
                  <a:pt x="839239" y="318718"/>
                </a:lnTo>
                <a:lnTo>
                  <a:pt x="825030" y="277004"/>
                </a:lnTo>
                <a:lnTo>
                  <a:pt x="806515" y="236639"/>
                </a:lnTo>
                <a:lnTo>
                  <a:pt x="783739" y="197988"/>
                </a:lnTo>
                <a:lnTo>
                  <a:pt x="756748" y="161416"/>
                </a:lnTo>
                <a:lnTo>
                  <a:pt x="725589" y="127288"/>
                </a:lnTo>
                <a:lnTo>
                  <a:pt x="690307" y="95968"/>
                </a:lnTo>
                <a:lnTo>
                  <a:pt x="651942" y="68508"/>
                </a:lnTo>
                <a:lnTo>
                  <a:pt x="611752" y="45692"/>
                </a:lnTo>
                <a:lnTo>
                  <a:pt x="570102" y="27483"/>
                </a:lnTo>
                <a:lnTo>
                  <a:pt x="527360" y="13846"/>
                </a:lnTo>
                <a:lnTo>
                  <a:pt x="483892" y="4744"/>
                </a:lnTo>
                <a:lnTo>
                  <a:pt x="440064" y="141"/>
                </a:lnTo>
                <a:lnTo>
                  <a:pt x="396241" y="0"/>
                </a:lnTo>
                <a:lnTo>
                  <a:pt x="352791" y="4284"/>
                </a:lnTo>
                <a:lnTo>
                  <a:pt x="310080" y="12959"/>
                </a:lnTo>
                <a:lnTo>
                  <a:pt x="268474" y="25986"/>
                </a:lnTo>
                <a:lnTo>
                  <a:pt x="228339" y="43330"/>
                </a:lnTo>
                <a:lnTo>
                  <a:pt x="190042" y="64955"/>
                </a:lnTo>
                <a:lnTo>
                  <a:pt x="153949" y="90824"/>
                </a:lnTo>
                <a:lnTo>
                  <a:pt x="120425" y="120901"/>
                </a:lnTo>
                <a:lnTo>
                  <a:pt x="89838" y="155150"/>
                </a:lnTo>
              </a:path>
            </a:pathLst>
          </a:custGeom>
          <a:ln w="7349">
            <a:solidFill>
              <a:srgbClr val="B0A9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1088136" y="0"/>
            <a:ext cx="8056245" cy="6858000"/>
          </a:xfrm>
          <a:custGeom>
            <a:avLst/>
            <a:gdLst/>
            <a:ahLst/>
            <a:cxnLst/>
            <a:rect l="l" t="t" r="r" b="b"/>
            <a:pathLst>
              <a:path w="8056245" h="6858000">
                <a:moveTo>
                  <a:pt x="0" y="6858000"/>
                </a:moveTo>
                <a:lnTo>
                  <a:pt x="8055914" y="6858000"/>
                </a:lnTo>
                <a:lnTo>
                  <a:pt x="8055914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935736" y="0"/>
            <a:ext cx="155447" cy="68580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105156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7315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8316468" y="6237313"/>
            <a:ext cx="549275" cy="360045"/>
          </a:xfrm>
          <a:custGeom>
            <a:avLst/>
            <a:gdLst/>
            <a:ahLst/>
            <a:cxnLst/>
            <a:rect l="l" t="t" r="r" b="b"/>
            <a:pathLst>
              <a:path w="549275" h="360045">
                <a:moveTo>
                  <a:pt x="549021" y="0"/>
                </a:moveTo>
                <a:lnTo>
                  <a:pt x="0" y="0"/>
                </a:lnTo>
                <a:lnTo>
                  <a:pt x="0" y="360044"/>
                </a:lnTo>
                <a:lnTo>
                  <a:pt x="549021" y="360044"/>
                </a:lnTo>
                <a:lnTo>
                  <a:pt x="549021" y="315036"/>
                </a:lnTo>
                <a:lnTo>
                  <a:pt x="173227" y="315036"/>
                </a:lnTo>
                <a:lnTo>
                  <a:pt x="173227" y="180022"/>
                </a:lnTo>
                <a:lnTo>
                  <a:pt x="139446" y="180022"/>
                </a:lnTo>
                <a:lnTo>
                  <a:pt x="274447" y="45008"/>
                </a:lnTo>
                <a:lnTo>
                  <a:pt x="549021" y="45008"/>
                </a:lnTo>
                <a:lnTo>
                  <a:pt x="549021" y="0"/>
                </a:lnTo>
                <a:close/>
              </a:path>
              <a:path w="549275" h="360045">
                <a:moveTo>
                  <a:pt x="549021" y="61874"/>
                </a:moveTo>
                <a:lnTo>
                  <a:pt x="358901" y="61874"/>
                </a:lnTo>
                <a:lnTo>
                  <a:pt x="358901" y="129387"/>
                </a:lnTo>
                <a:lnTo>
                  <a:pt x="409448" y="180022"/>
                </a:lnTo>
                <a:lnTo>
                  <a:pt x="375792" y="180022"/>
                </a:lnTo>
                <a:lnTo>
                  <a:pt x="375792" y="315036"/>
                </a:lnTo>
                <a:lnTo>
                  <a:pt x="549021" y="315036"/>
                </a:lnTo>
                <a:lnTo>
                  <a:pt x="549021" y="61874"/>
                </a:lnTo>
                <a:close/>
              </a:path>
              <a:path w="549275" h="360045">
                <a:moveTo>
                  <a:pt x="549021" y="45008"/>
                </a:moveTo>
                <a:lnTo>
                  <a:pt x="274447" y="45008"/>
                </a:lnTo>
                <a:lnTo>
                  <a:pt x="325120" y="95630"/>
                </a:lnTo>
                <a:lnTo>
                  <a:pt x="325120" y="61874"/>
                </a:lnTo>
                <a:lnTo>
                  <a:pt x="549021" y="61874"/>
                </a:lnTo>
                <a:lnTo>
                  <a:pt x="549021" y="45008"/>
                </a:lnTo>
                <a:close/>
              </a:path>
            </a:pathLst>
          </a:custGeom>
          <a:solidFill>
            <a:srgbClr val="9E8E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8489695" y="6299187"/>
            <a:ext cx="202564" cy="25316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8455914" y="6282321"/>
            <a:ext cx="270510" cy="270510"/>
          </a:xfrm>
          <a:custGeom>
            <a:avLst/>
            <a:gdLst/>
            <a:ahLst/>
            <a:cxnLst/>
            <a:rect l="l" t="t" r="r" b="b"/>
            <a:pathLst>
              <a:path w="270509" h="270509">
                <a:moveTo>
                  <a:pt x="135000" y="0"/>
                </a:moveTo>
                <a:lnTo>
                  <a:pt x="0" y="135013"/>
                </a:lnTo>
                <a:lnTo>
                  <a:pt x="270001" y="135013"/>
                </a:lnTo>
                <a:lnTo>
                  <a:pt x="135000" y="0"/>
                </a:lnTo>
                <a:close/>
              </a:path>
              <a:path w="270509" h="270509">
                <a:moveTo>
                  <a:pt x="151891" y="202514"/>
                </a:moveTo>
                <a:lnTo>
                  <a:pt x="118109" y="202514"/>
                </a:lnTo>
                <a:lnTo>
                  <a:pt x="118109" y="270027"/>
                </a:lnTo>
                <a:lnTo>
                  <a:pt x="151891" y="270027"/>
                </a:lnTo>
                <a:lnTo>
                  <a:pt x="151891" y="202514"/>
                </a:lnTo>
                <a:close/>
              </a:path>
            </a:pathLst>
          </a:custGeom>
          <a:solidFill>
            <a:srgbClr val="5F54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8455914" y="6282321"/>
            <a:ext cx="270510" cy="270510"/>
          </a:xfrm>
          <a:custGeom>
            <a:avLst/>
            <a:gdLst/>
            <a:ahLst/>
            <a:cxnLst/>
            <a:rect l="l" t="t" r="r" b="b"/>
            <a:pathLst>
              <a:path w="270509" h="270509">
                <a:moveTo>
                  <a:pt x="135000" y="0"/>
                </a:moveTo>
                <a:lnTo>
                  <a:pt x="185674" y="50622"/>
                </a:lnTo>
                <a:lnTo>
                  <a:pt x="185674" y="16865"/>
                </a:lnTo>
                <a:lnTo>
                  <a:pt x="219455" y="16865"/>
                </a:lnTo>
                <a:lnTo>
                  <a:pt x="219455" y="84378"/>
                </a:lnTo>
                <a:lnTo>
                  <a:pt x="270001" y="135013"/>
                </a:lnTo>
                <a:lnTo>
                  <a:pt x="236346" y="135013"/>
                </a:lnTo>
                <a:lnTo>
                  <a:pt x="236346" y="270027"/>
                </a:lnTo>
                <a:lnTo>
                  <a:pt x="33781" y="270027"/>
                </a:lnTo>
                <a:lnTo>
                  <a:pt x="33781" y="135013"/>
                </a:lnTo>
                <a:lnTo>
                  <a:pt x="0" y="135013"/>
                </a:lnTo>
                <a:lnTo>
                  <a:pt x="135000" y="0"/>
                </a:lnTo>
                <a:close/>
              </a:path>
            </a:pathLst>
          </a:custGeom>
          <a:ln w="25400">
            <a:solidFill>
              <a:srgbClr val="7367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8641588" y="6332944"/>
            <a:ext cx="34290" cy="34290"/>
          </a:xfrm>
          <a:custGeom>
            <a:avLst/>
            <a:gdLst/>
            <a:ahLst/>
            <a:cxnLst/>
            <a:rect l="l" t="t" r="r" b="b"/>
            <a:pathLst>
              <a:path w="34290" h="34289">
                <a:moveTo>
                  <a:pt x="0" y="0"/>
                </a:moveTo>
                <a:lnTo>
                  <a:pt x="33781" y="33756"/>
                </a:lnTo>
              </a:path>
            </a:pathLst>
          </a:custGeom>
          <a:ln w="25400">
            <a:solidFill>
              <a:srgbClr val="7367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8489695" y="6417335"/>
            <a:ext cx="202565" cy="0"/>
          </a:xfrm>
          <a:custGeom>
            <a:avLst/>
            <a:gdLst/>
            <a:ahLst/>
            <a:cxnLst/>
            <a:rect l="l" t="t" r="r" b="b"/>
            <a:pathLst>
              <a:path w="202565">
                <a:moveTo>
                  <a:pt x="202564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7367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8574023" y="6484835"/>
            <a:ext cx="34290" cy="67945"/>
          </a:xfrm>
          <a:custGeom>
            <a:avLst/>
            <a:gdLst/>
            <a:ahLst/>
            <a:cxnLst/>
            <a:rect l="l" t="t" r="r" b="b"/>
            <a:pathLst>
              <a:path w="34290" h="67945">
                <a:moveTo>
                  <a:pt x="0" y="67513"/>
                </a:moveTo>
                <a:lnTo>
                  <a:pt x="0" y="0"/>
                </a:lnTo>
                <a:lnTo>
                  <a:pt x="33781" y="0"/>
                </a:lnTo>
                <a:lnTo>
                  <a:pt x="33781" y="67513"/>
                </a:lnTo>
              </a:path>
            </a:pathLst>
          </a:custGeom>
          <a:ln w="25399">
            <a:solidFill>
              <a:srgbClr val="7367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8316468" y="6237313"/>
            <a:ext cx="549275" cy="360045"/>
          </a:xfrm>
          <a:custGeom>
            <a:avLst/>
            <a:gdLst/>
            <a:ahLst/>
            <a:cxnLst/>
            <a:rect l="l" t="t" r="r" b="b"/>
            <a:pathLst>
              <a:path w="549275" h="360045">
                <a:moveTo>
                  <a:pt x="0" y="360044"/>
                </a:moveTo>
                <a:lnTo>
                  <a:pt x="549046" y="360044"/>
                </a:lnTo>
                <a:lnTo>
                  <a:pt x="549046" y="0"/>
                </a:lnTo>
                <a:lnTo>
                  <a:pt x="0" y="0"/>
                </a:lnTo>
                <a:lnTo>
                  <a:pt x="0" y="360044"/>
                </a:lnTo>
                <a:close/>
              </a:path>
            </a:pathLst>
          </a:custGeom>
          <a:ln w="25400">
            <a:solidFill>
              <a:srgbClr val="7367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392F2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A09B7D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392F2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A09B7D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392F2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A09B7D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010" y="3556"/>
            <a:ext cx="820419" cy="819785"/>
          </a:xfrm>
          <a:custGeom>
            <a:avLst/>
            <a:gdLst/>
            <a:ahLst/>
            <a:cxnLst/>
            <a:rect l="l" t="t" r="r" b="b"/>
            <a:pathLst>
              <a:path w="820419" h="819785">
                <a:moveTo>
                  <a:pt x="819949" y="0"/>
                </a:moveTo>
                <a:lnTo>
                  <a:pt x="506" y="0"/>
                </a:lnTo>
                <a:lnTo>
                  <a:pt x="0" y="819404"/>
                </a:lnTo>
                <a:lnTo>
                  <a:pt x="505" y="819404"/>
                </a:lnTo>
                <a:lnTo>
                  <a:pt x="48653" y="818012"/>
                </a:lnTo>
                <a:lnTo>
                  <a:pt x="96069" y="813890"/>
                </a:lnTo>
                <a:lnTo>
                  <a:pt x="142676" y="807114"/>
                </a:lnTo>
                <a:lnTo>
                  <a:pt x="188396" y="797760"/>
                </a:lnTo>
                <a:lnTo>
                  <a:pt x="233153" y="785906"/>
                </a:lnTo>
                <a:lnTo>
                  <a:pt x="276870" y="771629"/>
                </a:lnTo>
                <a:lnTo>
                  <a:pt x="319469" y="755005"/>
                </a:lnTo>
                <a:lnTo>
                  <a:pt x="360876" y="736111"/>
                </a:lnTo>
                <a:lnTo>
                  <a:pt x="401011" y="715024"/>
                </a:lnTo>
                <a:lnTo>
                  <a:pt x="439799" y="691821"/>
                </a:lnTo>
                <a:lnTo>
                  <a:pt x="477163" y="666580"/>
                </a:lnTo>
                <a:lnTo>
                  <a:pt x="513025" y="639376"/>
                </a:lnTo>
                <a:lnTo>
                  <a:pt x="547310" y="610287"/>
                </a:lnTo>
                <a:lnTo>
                  <a:pt x="579939" y="579389"/>
                </a:lnTo>
                <a:lnTo>
                  <a:pt x="610837" y="546760"/>
                </a:lnTo>
                <a:lnTo>
                  <a:pt x="639926" y="512477"/>
                </a:lnTo>
                <a:lnTo>
                  <a:pt x="667130" y="476615"/>
                </a:lnTo>
                <a:lnTo>
                  <a:pt x="692371" y="439253"/>
                </a:lnTo>
                <a:lnTo>
                  <a:pt x="715574" y="400467"/>
                </a:lnTo>
                <a:lnTo>
                  <a:pt x="736660" y="360334"/>
                </a:lnTo>
                <a:lnTo>
                  <a:pt x="755553" y="318930"/>
                </a:lnTo>
                <a:lnTo>
                  <a:pt x="772177" y="276333"/>
                </a:lnTo>
                <a:lnTo>
                  <a:pt x="786453" y="232620"/>
                </a:lnTo>
                <a:lnTo>
                  <a:pt x="798307" y="187868"/>
                </a:lnTo>
                <a:lnTo>
                  <a:pt x="807660" y="142152"/>
                </a:lnTo>
                <a:lnTo>
                  <a:pt x="814436" y="95551"/>
                </a:lnTo>
                <a:lnTo>
                  <a:pt x="818558" y="48141"/>
                </a:lnTo>
                <a:lnTo>
                  <a:pt x="819949" y="0"/>
                </a:lnTo>
                <a:close/>
              </a:path>
            </a:pathLst>
          </a:custGeom>
          <a:solidFill>
            <a:srgbClr val="F8F8F1">
              <a:alpha val="3294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010" y="3556"/>
            <a:ext cx="820419" cy="819785"/>
          </a:xfrm>
          <a:custGeom>
            <a:avLst/>
            <a:gdLst/>
            <a:ahLst/>
            <a:cxnLst/>
            <a:rect l="l" t="t" r="r" b="b"/>
            <a:pathLst>
              <a:path w="820419" h="819785">
                <a:moveTo>
                  <a:pt x="819949" y="0"/>
                </a:moveTo>
                <a:lnTo>
                  <a:pt x="818558" y="48141"/>
                </a:lnTo>
                <a:lnTo>
                  <a:pt x="814436" y="95551"/>
                </a:lnTo>
                <a:lnTo>
                  <a:pt x="807660" y="142152"/>
                </a:lnTo>
                <a:lnTo>
                  <a:pt x="798307" y="187868"/>
                </a:lnTo>
                <a:lnTo>
                  <a:pt x="786453" y="232620"/>
                </a:lnTo>
                <a:lnTo>
                  <a:pt x="772177" y="276333"/>
                </a:lnTo>
                <a:lnTo>
                  <a:pt x="755553" y="318930"/>
                </a:lnTo>
                <a:lnTo>
                  <a:pt x="736660" y="360334"/>
                </a:lnTo>
                <a:lnTo>
                  <a:pt x="715574" y="400467"/>
                </a:lnTo>
                <a:lnTo>
                  <a:pt x="692371" y="439253"/>
                </a:lnTo>
                <a:lnTo>
                  <a:pt x="667130" y="476615"/>
                </a:lnTo>
                <a:lnTo>
                  <a:pt x="639926" y="512477"/>
                </a:lnTo>
                <a:lnTo>
                  <a:pt x="610837" y="546760"/>
                </a:lnTo>
                <a:lnTo>
                  <a:pt x="579939" y="579389"/>
                </a:lnTo>
                <a:lnTo>
                  <a:pt x="547310" y="610287"/>
                </a:lnTo>
                <a:lnTo>
                  <a:pt x="513025" y="639376"/>
                </a:lnTo>
                <a:lnTo>
                  <a:pt x="477163" y="666580"/>
                </a:lnTo>
                <a:lnTo>
                  <a:pt x="439799" y="691821"/>
                </a:lnTo>
                <a:lnTo>
                  <a:pt x="401011" y="715024"/>
                </a:lnTo>
                <a:lnTo>
                  <a:pt x="360876" y="736111"/>
                </a:lnTo>
                <a:lnTo>
                  <a:pt x="319469" y="755005"/>
                </a:lnTo>
                <a:lnTo>
                  <a:pt x="276870" y="771629"/>
                </a:lnTo>
                <a:lnTo>
                  <a:pt x="233153" y="785906"/>
                </a:lnTo>
                <a:lnTo>
                  <a:pt x="188396" y="797760"/>
                </a:lnTo>
                <a:lnTo>
                  <a:pt x="142676" y="807114"/>
                </a:lnTo>
                <a:lnTo>
                  <a:pt x="96069" y="813890"/>
                </a:lnTo>
                <a:lnTo>
                  <a:pt x="48653" y="818012"/>
                </a:lnTo>
                <a:lnTo>
                  <a:pt x="505" y="819404"/>
                </a:lnTo>
                <a:lnTo>
                  <a:pt x="336" y="819404"/>
                </a:lnTo>
                <a:lnTo>
                  <a:pt x="168" y="819404"/>
                </a:lnTo>
                <a:lnTo>
                  <a:pt x="0" y="819404"/>
                </a:lnTo>
                <a:lnTo>
                  <a:pt x="506" y="0"/>
                </a:lnTo>
                <a:lnTo>
                  <a:pt x="819949" y="0"/>
                </a:lnTo>
                <a:close/>
              </a:path>
            </a:pathLst>
          </a:custGeom>
          <a:ln w="3175">
            <a:solidFill>
              <a:srgbClr val="BAB49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28015" y="6095"/>
            <a:ext cx="1784604" cy="17830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68821" y="21081"/>
            <a:ext cx="1702435" cy="1702435"/>
          </a:xfrm>
          <a:custGeom>
            <a:avLst/>
            <a:gdLst/>
            <a:ahLst/>
            <a:cxnLst/>
            <a:rect l="l" t="t" r="r" b="b"/>
            <a:pathLst>
              <a:path w="1702435" h="1702435">
                <a:moveTo>
                  <a:pt x="0" y="851154"/>
                </a:moveTo>
                <a:lnTo>
                  <a:pt x="1347" y="802859"/>
                </a:lnTo>
                <a:lnTo>
                  <a:pt x="5341" y="755271"/>
                </a:lnTo>
                <a:lnTo>
                  <a:pt x="11909" y="708461"/>
                </a:lnTo>
                <a:lnTo>
                  <a:pt x="20981" y="662500"/>
                </a:lnTo>
                <a:lnTo>
                  <a:pt x="32484" y="617462"/>
                </a:lnTo>
                <a:lnTo>
                  <a:pt x="46346" y="573417"/>
                </a:lnTo>
                <a:lnTo>
                  <a:pt x="62495" y="530438"/>
                </a:lnTo>
                <a:lnTo>
                  <a:pt x="80860" y="488596"/>
                </a:lnTo>
                <a:lnTo>
                  <a:pt x="101369" y="447964"/>
                </a:lnTo>
                <a:lnTo>
                  <a:pt x="123949" y="408613"/>
                </a:lnTo>
                <a:lnTo>
                  <a:pt x="148530" y="370615"/>
                </a:lnTo>
                <a:lnTo>
                  <a:pt x="175039" y="334042"/>
                </a:lnTo>
                <a:lnTo>
                  <a:pt x="203404" y="298966"/>
                </a:lnTo>
                <a:lnTo>
                  <a:pt x="233553" y="265459"/>
                </a:lnTo>
                <a:lnTo>
                  <a:pt x="265416" y="233593"/>
                </a:lnTo>
                <a:lnTo>
                  <a:pt x="298919" y="203439"/>
                </a:lnTo>
                <a:lnTo>
                  <a:pt x="333991" y="175070"/>
                </a:lnTo>
                <a:lnTo>
                  <a:pt x="370561" y="148557"/>
                </a:lnTo>
                <a:lnTo>
                  <a:pt x="408556" y="123973"/>
                </a:lnTo>
                <a:lnTo>
                  <a:pt x="447904" y="101388"/>
                </a:lnTo>
                <a:lnTo>
                  <a:pt x="488534" y="80876"/>
                </a:lnTo>
                <a:lnTo>
                  <a:pt x="530373" y="62508"/>
                </a:lnTo>
                <a:lnTo>
                  <a:pt x="573351" y="46355"/>
                </a:lnTo>
                <a:lnTo>
                  <a:pt x="617394" y="32490"/>
                </a:lnTo>
                <a:lnTo>
                  <a:pt x="662432" y="20985"/>
                </a:lnTo>
                <a:lnTo>
                  <a:pt x="708393" y="11912"/>
                </a:lnTo>
                <a:lnTo>
                  <a:pt x="755204" y="5342"/>
                </a:lnTo>
                <a:lnTo>
                  <a:pt x="802793" y="1347"/>
                </a:lnTo>
                <a:lnTo>
                  <a:pt x="851090" y="0"/>
                </a:lnTo>
                <a:lnTo>
                  <a:pt x="899386" y="1347"/>
                </a:lnTo>
                <a:lnTo>
                  <a:pt x="946976" y="5342"/>
                </a:lnTo>
                <a:lnTo>
                  <a:pt x="993786" y="11912"/>
                </a:lnTo>
                <a:lnTo>
                  <a:pt x="1039746" y="20985"/>
                </a:lnTo>
                <a:lnTo>
                  <a:pt x="1084783" y="32490"/>
                </a:lnTo>
                <a:lnTo>
                  <a:pt x="1128825" y="46355"/>
                </a:lnTo>
                <a:lnTo>
                  <a:pt x="1171801" y="62508"/>
                </a:lnTo>
                <a:lnTo>
                  <a:pt x="1213639" y="80876"/>
                </a:lnTo>
                <a:lnTo>
                  <a:pt x="1254268" y="101388"/>
                </a:lnTo>
                <a:lnTo>
                  <a:pt x="1293614" y="123973"/>
                </a:lnTo>
                <a:lnTo>
                  <a:pt x="1331607" y="148557"/>
                </a:lnTo>
                <a:lnTo>
                  <a:pt x="1368174" y="175070"/>
                </a:lnTo>
                <a:lnTo>
                  <a:pt x="1403245" y="203439"/>
                </a:lnTo>
                <a:lnTo>
                  <a:pt x="1436746" y="233593"/>
                </a:lnTo>
                <a:lnTo>
                  <a:pt x="1468606" y="265459"/>
                </a:lnTo>
                <a:lnTo>
                  <a:pt x="1498754" y="298966"/>
                </a:lnTo>
                <a:lnTo>
                  <a:pt x="1527117" y="334042"/>
                </a:lnTo>
                <a:lnTo>
                  <a:pt x="1553624" y="370615"/>
                </a:lnTo>
                <a:lnTo>
                  <a:pt x="1578203" y="408613"/>
                </a:lnTo>
                <a:lnTo>
                  <a:pt x="1600782" y="447964"/>
                </a:lnTo>
                <a:lnTo>
                  <a:pt x="1621289" y="488596"/>
                </a:lnTo>
                <a:lnTo>
                  <a:pt x="1639653" y="530438"/>
                </a:lnTo>
                <a:lnTo>
                  <a:pt x="1655801" y="573417"/>
                </a:lnTo>
                <a:lnTo>
                  <a:pt x="1669661" y="617462"/>
                </a:lnTo>
                <a:lnTo>
                  <a:pt x="1681163" y="662500"/>
                </a:lnTo>
                <a:lnTo>
                  <a:pt x="1690234" y="708461"/>
                </a:lnTo>
                <a:lnTo>
                  <a:pt x="1696802" y="755271"/>
                </a:lnTo>
                <a:lnTo>
                  <a:pt x="1700795" y="802859"/>
                </a:lnTo>
                <a:lnTo>
                  <a:pt x="1702142" y="851154"/>
                </a:lnTo>
                <a:lnTo>
                  <a:pt x="1700795" y="899447"/>
                </a:lnTo>
                <a:lnTo>
                  <a:pt x="1696802" y="947034"/>
                </a:lnTo>
                <a:lnTo>
                  <a:pt x="1690234" y="993843"/>
                </a:lnTo>
                <a:lnTo>
                  <a:pt x="1681163" y="1039800"/>
                </a:lnTo>
                <a:lnTo>
                  <a:pt x="1669661" y="1084835"/>
                </a:lnTo>
                <a:lnTo>
                  <a:pt x="1655801" y="1128876"/>
                </a:lnTo>
                <a:lnTo>
                  <a:pt x="1639653" y="1171850"/>
                </a:lnTo>
                <a:lnTo>
                  <a:pt x="1621289" y="1213687"/>
                </a:lnTo>
                <a:lnTo>
                  <a:pt x="1600782" y="1254314"/>
                </a:lnTo>
                <a:lnTo>
                  <a:pt x="1578203" y="1293659"/>
                </a:lnTo>
                <a:lnTo>
                  <a:pt x="1553624" y="1331651"/>
                </a:lnTo>
                <a:lnTo>
                  <a:pt x="1527117" y="1368218"/>
                </a:lnTo>
                <a:lnTo>
                  <a:pt x="1498754" y="1403287"/>
                </a:lnTo>
                <a:lnTo>
                  <a:pt x="1468606" y="1436788"/>
                </a:lnTo>
                <a:lnTo>
                  <a:pt x="1436746" y="1468647"/>
                </a:lnTo>
                <a:lnTo>
                  <a:pt x="1403245" y="1498795"/>
                </a:lnTo>
                <a:lnTo>
                  <a:pt x="1368174" y="1527157"/>
                </a:lnTo>
                <a:lnTo>
                  <a:pt x="1331607" y="1553664"/>
                </a:lnTo>
                <a:lnTo>
                  <a:pt x="1293614" y="1578242"/>
                </a:lnTo>
                <a:lnTo>
                  <a:pt x="1254268" y="1600821"/>
                </a:lnTo>
                <a:lnTo>
                  <a:pt x="1213639" y="1621328"/>
                </a:lnTo>
                <a:lnTo>
                  <a:pt x="1171801" y="1639691"/>
                </a:lnTo>
                <a:lnTo>
                  <a:pt x="1128825" y="1655839"/>
                </a:lnTo>
                <a:lnTo>
                  <a:pt x="1084783" y="1669700"/>
                </a:lnTo>
                <a:lnTo>
                  <a:pt x="1039746" y="1681201"/>
                </a:lnTo>
                <a:lnTo>
                  <a:pt x="993786" y="1690272"/>
                </a:lnTo>
                <a:lnTo>
                  <a:pt x="946976" y="1696840"/>
                </a:lnTo>
                <a:lnTo>
                  <a:pt x="899386" y="1700833"/>
                </a:lnTo>
                <a:lnTo>
                  <a:pt x="851090" y="1702181"/>
                </a:lnTo>
                <a:lnTo>
                  <a:pt x="802793" y="1700833"/>
                </a:lnTo>
                <a:lnTo>
                  <a:pt x="755204" y="1696840"/>
                </a:lnTo>
                <a:lnTo>
                  <a:pt x="708393" y="1690272"/>
                </a:lnTo>
                <a:lnTo>
                  <a:pt x="662432" y="1681201"/>
                </a:lnTo>
                <a:lnTo>
                  <a:pt x="617394" y="1669700"/>
                </a:lnTo>
                <a:lnTo>
                  <a:pt x="573351" y="1655839"/>
                </a:lnTo>
                <a:lnTo>
                  <a:pt x="530373" y="1639691"/>
                </a:lnTo>
                <a:lnTo>
                  <a:pt x="488534" y="1621328"/>
                </a:lnTo>
                <a:lnTo>
                  <a:pt x="447904" y="1600821"/>
                </a:lnTo>
                <a:lnTo>
                  <a:pt x="408556" y="1578242"/>
                </a:lnTo>
                <a:lnTo>
                  <a:pt x="370561" y="1553664"/>
                </a:lnTo>
                <a:lnTo>
                  <a:pt x="333991" y="1527157"/>
                </a:lnTo>
                <a:lnTo>
                  <a:pt x="298919" y="1498795"/>
                </a:lnTo>
                <a:lnTo>
                  <a:pt x="265416" y="1468647"/>
                </a:lnTo>
                <a:lnTo>
                  <a:pt x="233553" y="1436788"/>
                </a:lnTo>
                <a:lnTo>
                  <a:pt x="203404" y="1403287"/>
                </a:lnTo>
                <a:lnTo>
                  <a:pt x="175039" y="1368218"/>
                </a:lnTo>
                <a:lnTo>
                  <a:pt x="148530" y="1331651"/>
                </a:lnTo>
                <a:lnTo>
                  <a:pt x="123949" y="1293659"/>
                </a:lnTo>
                <a:lnTo>
                  <a:pt x="101369" y="1254314"/>
                </a:lnTo>
                <a:lnTo>
                  <a:pt x="80860" y="1213687"/>
                </a:lnTo>
                <a:lnTo>
                  <a:pt x="62495" y="1171850"/>
                </a:lnTo>
                <a:lnTo>
                  <a:pt x="46346" y="1128876"/>
                </a:lnTo>
                <a:lnTo>
                  <a:pt x="32484" y="1084835"/>
                </a:lnTo>
                <a:lnTo>
                  <a:pt x="20981" y="1039800"/>
                </a:lnTo>
                <a:lnTo>
                  <a:pt x="11909" y="993843"/>
                </a:lnTo>
                <a:lnTo>
                  <a:pt x="5341" y="947034"/>
                </a:lnTo>
                <a:lnTo>
                  <a:pt x="1347" y="899447"/>
                </a:lnTo>
                <a:lnTo>
                  <a:pt x="0" y="851154"/>
                </a:lnTo>
                <a:close/>
              </a:path>
            </a:pathLst>
          </a:custGeom>
          <a:ln w="27305">
            <a:solidFill>
              <a:srgbClr val="F5EF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172212" y="1045463"/>
            <a:ext cx="1155192" cy="115061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87319" y="1050633"/>
            <a:ext cx="1116813" cy="111147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187319" y="1050633"/>
            <a:ext cx="1116965" cy="1111885"/>
          </a:xfrm>
          <a:custGeom>
            <a:avLst/>
            <a:gdLst/>
            <a:ahLst/>
            <a:cxnLst/>
            <a:rect l="l" t="t" r="r" b="b"/>
            <a:pathLst>
              <a:path w="1116965" h="1111885">
                <a:moveTo>
                  <a:pt x="118496" y="204634"/>
                </a:moveTo>
                <a:lnTo>
                  <a:pt x="149785" y="168741"/>
                </a:lnTo>
                <a:lnTo>
                  <a:pt x="183515" y="136234"/>
                </a:lnTo>
                <a:lnTo>
                  <a:pt x="219451" y="107137"/>
                </a:lnTo>
                <a:lnTo>
                  <a:pt x="257356" y="81474"/>
                </a:lnTo>
                <a:lnTo>
                  <a:pt x="296996" y="59270"/>
                </a:lnTo>
                <a:lnTo>
                  <a:pt x="338135" y="40547"/>
                </a:lnTo>
                <a:lnTo>
                  <a:pt x="380538" y="25331"/>
                </a:lnTo>
                <a:lnTo>
                  <a:pt x="423971" y="13644"/>
                </a:lnTo>
                <a:lnTo>
                  <a:pt x="468196" y="5510"/>
                </a:lnTo>
                <a:lnTo>
                  <a:pt x="512980" y="954"/>
                </a:lnTo>
                <a:lnTo>
                  <a:pt x="558087" y="0"/>
                </a:lnTo>
                <a:lnTo>
                  <a:pt x="603281" y="2670"/>
                </a:lnTo>
                <a:lnTo>
                  <a:pt x="648327" y="8990"/>
                </a:lnTo>
                <a:lnTo>
                  <a:pt x="692991" y="18983"/>
                </a:lnTo>
                <a:lnTo>
                  <a:pt x="737036" y="32672"/>
                </a:lnTo>
                <a:lnTo>
                  <a:pt x="780227" y="50083"/>
                </a:lnTo>
                <a:lnTo>
                  <a:pt x="822330" y="71238"/>
                </a:lnTo>
                <a:lnTo>
                  <a:pt x="863108" y="96162"/>
                </a:lnTo>
                <a:lnTo>
                  <a:pt x="902327" y="124878"/>
                </a:lnTo>
                <a:lnTo>
                  <a:pt x="939023" y="156757"/>
                </a:lnTo>
                <a:lnTo>
                  <a:pt x="972365" y="190998"/>
                </a:lnTo>
                <a:lnTo>
                  <a:pt x="1002325" y="227366"/>
                </a:lnTo>
                <a:lnTo>
                  <a:pt x="1028874" y="265625"/>
                </a:lnTo>
                <a:lnTo>
                  <a:pt x="1051985" y="305541"/>
                </a:lnTo>
                <a:lnTo>
                  <a:pt x="1071626" y="346879"/>
                </a:lnTo>
                <a:lnTo>
                  <a:pt x="1087772" y="389404"/>
                </a:lnTo>
                <a:lnTo>
                  <a:pt x="1100392" y="432881"/>
                </a:lnTo>
                <a:lnTo>
                  <a:pt x="1109458" y="477076"/>
                </a:lnTo>
                <a:lnTo>
                  <a:pt x="1114941" y="521754"/>
                </a:lnTo>
                <a:lnTo>
                  <a:pt x="1116813" y="566679"/>
                </a:lnTo>
                <a:lnTo>
                  <a:pt x="1115044" y="611617"/>
                </a:lnTo>
                <a:lnTo>
                  <a:pt x="1109608" y="656333"/>
                </a:lnTo>
                <a:lnTo>
                  <a:pt x="1100473" y="700593"/>
                </a:lnTo>
                <a:lnTo>
                  <a:pt x="1087613" y="744160"/>
                </a:lnTo>
                <a:lnTo>
                  <a:pt x="1070998" y="786801"/>
                </a:lnTo>
                <a:lnTo>
                  <a:pt x="1050600" y="828281"/>
                </a:lnTo>
                <a:lnTo>
                  <a:pt x="1026390" y="868365"/>
                </a:lnTo>
                <a:lnTo>
                  <a:pt x="998339" y="906817"/>
                </a:lnTo>
                <a:lnTo>
                  <a:pt x="967050" y="942710"/>
                </a:lnTo>
                <a:lnTo>
                  <a:pt x="933320" y="975218"/>
                </a:lnTo>
                <a:lnTo>
                  <a:pt x="897385" y="1004315"/>
                </a:lnTo>
                <a:lnTo>
                  <a:pt x="859481" y="1029978"/>
                </a:lnTo>
                <a:lnTo>
                  <a:pt x="819841" y="1052184"/>
                </a:lnTo>
                <a:lnTo>
                  <a:pt x="778703" y="1070908"/>
                </a:lnTo>
                <a:lnTo>
                  <a:pt x="736300" y="1086127"/>
                </a:lnTo>
                <a:lnTo>
                  <a:pt x="692869" y="1097817"/>
                </a:lnTo>
                <a:lnTo>
                  <a:pt x="648644" y="1105954"/>
                </a:lnTo>
                <a:lnTo>
                  <a:pt x="603860" y="1110515"/>
                </a:lnTo>
                <a:lnTo>
                  <a:pt x="558754" y="1111476"/>
                </a:lnTo>
                <a:lnTo>
                  <a:pt x="513560" y="1108813"/>
                </a:lnTo>
                <a:lnTo>
                  <a:pt x="468514" y="1102502"/>
                </a:lnTo>
                <a:lnTo>
                  <a:pt x="423850" y="1092519"/>
                </a:lnTo>
                <a:lnTo>
                  <a:pt x="379804" y="1078841"/>
                </a:lnTo>
                <a:lnTo>
                  <a:pt x="336612" y="1061444"/>
                </a:lnTo>
                <a:lnTo>
                  <a:pt x="294508" y="1040304"/>
                </a:lnTo>
                <a:lnTo>
                  <a:pt x="253729" y="1015397"/>
                </a:lnTo>
                <a:lnTo>
                  <a:pt x="214508" y="986700"/>
                </a:lnTo>
                <a:lnTo>
                  <a:pt x="177812" y="954821"/>
                </a:lnTo>
                <a:lnTo>
                  <a:pt x="144469" y="920580"/>
                </a:lnTo>
                <a:lnTo>
                  <a:pt x="114507" y="884212"/>
                </a:lnTo>
                <a:lnTo>
                  <a:pt x="87955" y="845952"/>
                </a:lnTo>
                <a:lnTo>
                  <a:pt x="64842" y="806035"/>
                </a:lnTo>
                <a:lnTo>
                  <a:pt x="45198" y="764695"/>
                </a:lnTo>
                <a:lnTo>
                  <a:pt x="29049" y="722168"/>
                </a:lnTo>
                <a:lnTo>
                  <a:pt x="16427" y="678687"/>
                </a:lnTo>
                <a:lnTo>
                  <a:pt x="7358" y="634488"/>
                </a:lnTo>
                <a:lnTo>
                  <a:pt x="1873" y="589806"/>
                </a:lnTo>
                <a:lnTo>
                  <a:pt x="0" y="544874"/>
                </a:lnTo>
                <a:lnTo>
                  <a:pt x="1767" y="499929"/>
                </a:lnTo>
                <a:lnTo>
                  <a:pt x="7203" y="455204"/>
                </a:lnTo>
                <a:lnTo>
                  <a:pt x="16338" y="410935"/>
                </a:lnTo>
                <a:lnTo>
                  <a:pt x="29200" y="367355"/>
                </a:lnTo>
                <a:lnTo>
                  <a:pt x="45818" y="324701"/>
                </a:lnTo>
                <a:lnTo>
                  <a:pt x="66221" y="283206"/>
                </a:lnTo>
                <a:lnTo>
                  <a:pt x="90437" y="243105"/>
                </a:lnTo>
                <a:lnTo>
                  <a:pt x="118496" y="204634"/>
                </a:lnTo>
              </a:path>
            </a:pathLst>
          </a:custGeom>
          <a:ln w="7349">
            <a:solidFill>
              <a:srgbClr val="B0A9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317958" y="1181524"/>
            <a:ext cx="855980" cy="850265"/>
          </a:xfrm>
          <a:custGeom>
            <a:avLst/>
            <a:gdLst/>
            <a:ahLst/>
            <a:cxnLst/>
            <a:rect l="l" t="t" r="r" b="b"/>
            <a:pathLst>
              <a:path w="855980" h="850264">
                <a:moveTo>
                  <a:pt x="89838" y="155150"/>
                </a:moveTo>
                <a:lnTo>
                  <a:pt x="63217" y="192564"/>
                </a:lnTo>
                <a:lnTo>
                  <a:pt x="41317" y="231919"/>
                </a:lnTo>
                <a:lnTo>
                  <a:pt x="24090" y="272849"/>
                </a:lnTo>
                <a:lnTo>
                  <a:pt x="11493" y="314989"/>
                </a:lnTo>
                <a:lnTo>
                  <a:pt x="3478" y="357973"/>
                </a:lnTo>
                <a:lnTo>
                  <a:pt x="0" y="401436"/>
                </a:lnTo>
                <a:lnTo>
                  <a:pt x="1012" y="445012"/>
                </a:lnTo>
                <a:lnTo>
                  <a:pt x="6469" y="488336"/>
                </a:lnTo>
                <a:lnTo>
                  <a:pt x="16325" y="531041"/>
                </a:lnTo>
                <a:lnTo>
                  <a:pt x="30534" y="572763"/>
                </a:lnTo>
                <a:lnTo>
                  <a:pt x="49050" y="613136"/>
                </a:lnTo>
                <a:lnTo>
                  <a:pt x="71827" y="651795"/>
                </a:lnTo>
                <a:lnTo>
                  <a:pt x="98819" y="688373"/>
                </a:lnTo>
                <a:lnTo>
                  <a:pt x="129979" y="722506"/>
                </a:lnTo>
                <a:lnTo>
                  <a:pt x="165264" y="753828"/>
                </a:lnTo>
                <a:lnTo>
                  <a:pt x="203626" y="781288"/>
                </a:lnTo>
                <a:lnTo>
                  <a:pt x="243815" y="804104"/>
                </a:lnTo>
                <a:lnTo>
                  <a:pt x="285462" y="822312"/>
                </a:lnTo>
                <a:lnTo>
                  <a:pt x="328203" y="835949"/>
                </a:lnTo>
                <a:lnTo>
                  <a:pt x="371670" y="845051"/>
                </a:lnTo>
                <a:lnTo>
                  <a:pt x="415497" y="849655"/>
                </a:lnTo>
                <a:lnTo>
                  <a:pt x="459319" y="849796"/>
                </a:lnTo>
                <a:lnTo>
                  <a:pt x="502768" y="845511"/>
                </a:lnTo>
                <a:lnTo>
                  <a:pt x="545478" y="836837"/>
                </a:lnTo>
                <a:lnTo>
                  <a:pt x="587084" y="823809"/>
                </a:lnTo>
                <a:lnTo>
                  <a:pt x="627219" y="806465"/>
                </a:lnTo>
                <a:lnTo>
                  <a:pt x="665516" y="784840"/>
                </a:lnTo>
                <a:lnTo>
                  <a:pt x="701609" y="758971"/>
                </a:lnTo>
                <a:lnTo>
                  <a:pt x="735133" y="728894"/>
                </a:lnTo>
                <a:lnTo>
                  <a:pt x="765720" y="694646"/>
                </a:lnTo>
                <a:lnTo>
                  <a:pt x="792343" y="657209"/>
                </a:lnTo>
                <a:lnTo>
                  <a:pt x="814245" y="617838"/>
                </a:lnTo>
                <a:lnTo>
                  <a:pt x="831472" y="576897"/>
                </a:lnTo>
                <a:lnTo>
                  <a:pt x="844071" y="534752"/>
                </a:lnTo>
                <a:lnTo>
                  <a:pt x="852086" y="491766"/>
                </a:lnTo>
                <a:lnTo>
                  <a:pt x="855565" y="448304"/>
                </a:lnTo>
                <a:lnTo>
                  <a:pt x="854552" y="404733"/>
                </a:lnTo>
                <a:lnTo>
                  <a:pt x="849095" y="361416"/>
                </a:lnTo>
                <a:lnTo>
                  <a:pt x="839239" y="318718"/>
                </a:lnTo>
                <a:lnTo>
                  <a:pt x="825030" y="277004"/>
                </a:lnTo>
                <a:lnTo>
                  <a:pt x="806515" y="236639"/>
                </a:lnTo>
                <a:lnTo>
                  <a:pt x="783739" y="197988"/>
                </a:lnTo>
                <a:lnTo>
                  <a:pt x="756748" y="161416"/>
                </a:lnTo>
                <a:lnTo>
                  <a:pt x="725589" y="127288"/>
                </a:lnTo>
                <a:lnTo>
                  <a:pt x="690307" y="95968"/>
                </a:lnTo>
                <a:lnTo>
                  <a:pt x="651942" y="68508"/>
                </a:lnTo>
                <a:lnTo>
                  <a:pt x="611752" y="45692"/>
                </a:lnTo>
                <a:lnTo>
                  <a:pt x="570102" y="27483"/>
                </a:lnTo>
                <a:lnTo>
                  <a:pt x="527360" y="13846"/>
                </a:lnTo>
                <a:lnTo>
                  <a:pt x="483892" y="4744"/>
                </a:lnTo>
                <a:lnTo>
                  <a:pt x="440064" y="141"/>
                </a:lnTo>
                <a:lnTo>
                  <a:pt x="396241" y="0"/>
                </a:lnTo>
                <a:lnTo>
                  <a:pt x="352791" y="4284"/>
                </a:lnTo>
                <a:lnTo>
                  <a:pt x="310080" y="12959"/>
                </a:lnTo>
                <a:lnTo>
                  <a:pt x="268474" y="25986"/>
                </a:lnTo>
                <a:lnTo>
                  <a:pt x="228339" y="43330"/>
                </a:lnTo>
                <a:lnTo>
                  <a:pt x="190042" y="64955"/>
                </a:lnTo>
                <a:lnTo>
                  <a:pt x="153949" y="90824"/>
                </a:lnTo>
                <a:lnTo>
                  <a:pt x="120425" y="120901"/>
                </a:lnTo>
                <a:lnTo>
                  <a:pt x="89838" y="155150"/>
                </a:lnTo>
              </a:path>
            </a:pathLst>
          </a:custGeom>
          <a:ln w="7349">
            <a:solidFill>
              <a:srgbClr val="B0A9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1088136" y="0"/>
            <a:ext cx="8056245" cy="6858000"/>
          </a:xfrm>
          <a:custGeom>
            <a:avLst/>
            <a:gdLst/>
            <a:ahLst/>
            <a:cxnLst/>
            <a:rect l="l" t="t" r="r" b="b"/>
            <a:pathLst>
              <a:path w="8056245" h="6858000">
                <a:moveTo>
                  <a:pt x="0" y="6858000"/>
                </a:moveTo>
                <a:lnTo>
                  <a:pt x="8055914" y="6858000"/>
                </a:lnTo>
                <a:lnTo>
                  <a:pt x="8055914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935736" y="0"/>
            <a:ext cx="155447" cy="68580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105156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7315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921435" y="1413763"/>
            <a:ext cx="210312" cy="21031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920435" y="1338707"/>
            <a:ext cx="307095" cy="28636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1423416" y="3201923"/>
            <a:ext cx="5050536" cy="120395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5760720" y="3201923"/>
            <a:ext cx="894587" cy="120395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5942076" y="3201923"/>
            <a:ext cx="867155" cy="120395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6096000" y="3201923"/>
            <a:ext cx="2380488" cy="120395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7763256" y="3201923"/>
            <a:ext cx="864107" cy="1203959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A09B7D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010" y="3556"/>
            <a:ext cx="820419" cy="819785"/>
          </a:xfrm>
          <a:custGeom>
            <a:avLst/>
            <a:gdLst/>
            <a:ahLst/>
            <a:cxnLst/>
            <a:rect l="l" t="t" r="r" b="b"/>
            <a:pathLst>
              <a:path w="820419" h="819785">
                <a:moveTo>
                  <a:pt x="819949" y="0"/>
                </a:moveTo>
                <a:lnTo>
                  <a:pt x="506" y="0"/>
                </a:lnTo>
                <a:lnTo>
                  <a:pt x="0" y="819404"/>
                </a:lnTo>
                <a:lnTo>
                  <a:pt x="505" y="819404"/>
                </a:lnTo>
                <a:lnTo>
                  <a:pt x="48653" y="818012"/>
                </a:lnTo>
                <a:lnTo>
                  <a:pt x="96069" y="813890"/>
                </a:lnTo>
                <a:lnTo>
                  <a:pt x="142676" y="807114"/>
                </a:lnTo>
                <a:lnTo>
                  <a:pt x="188396" y="797760"/>
                </a:lnTo>
                <a:lnTo>
                  <a:pt x="233153" y="785906"/>
                </a:lnTo>
                <a:lnTo>
                  <a:pt x="276870" y="771629"/>
                </a:lnTo>
                <a:lnTo>
                  <a:pt x="319469" y="755005"/>
                </a:lnTo>
                <a:lnTo>
                  <a:pt x="360876" y="736111"/>
                </a:lnTo>
                <a:lnTo>
                  <a:pt x="401011" y="715024"/>
                </a:lnTo>
                <a:lnTo>
                  <a:pt x="439799" y="691821"/>
                </a:lnTo>
                <a:lnTo>
                  <a:pt x="477163" y="666580"/>
                </a:lnTo>
                <a:lnTo>
                  <a:pt x="513025" y="639376"/>
                </a:lnTo>
                <a:lnTo>
                  <a:pt x="547310" y="610287"/>
                </a:lnTo>
                <a:lnTo>
                  <a:pt x="579939" y="579389"/>
                </a:lnTo>
                <a:lnTo>
                  <a:pt x="610837" y="546760"/>
                </a:lnTo>
                <a:lnTo>
                  <a:pt x="639926" y="512477"/>
                </a:lnTo>
                <a:lnTo>
                  <a:pt x="667130" y="476615"/>
                </a:lnTo>
                <a:lnTo>
                  <a:pt x="692371" y="439253"/>
                </a:lnTo>
                <a:lnTo>
                  <a:pt x="715574" y="400467"/>
                </a:lnTo>
                <a:lnTo>
                  <a:pt x="736660" y="360334"/>
                </a:lnTo>
                <a:lnTo>
                  <a:pt x="755553" y="318930"/>
                </a:lnTo>
                <a:lnTo>
                  <a:pt x="772177" y="276333"/>
                </a:lnTo>
                <a:lnTo>
                  <a:pt x="786453" y="232620"/>
                </a:lnTo>
                <a:lnTo>
                  <a:pt x="798307" y="187868"/>
                </a:lnTo>
                <a:lnTo>
                  <a:pt x="807660" y="142152"/>
                </a:lnTo>
                <a:lnTo>
                  <a:pt x="814436" y="95551"/>
                </a:lnTo>
                <a:lnTo>
                  <a:pt x="818558" y="48141"/>
                </a:lnTo>
                <a:lnTo>
                  <a:pt x="819949" y="0"/>
                </a:lnTo>
                <a:close/>
              </a:path>
            </a:pathLst>
          </a:custGeom>
          <a:solidFill>
            <a:srgbClr val="F8F8F1">
              <a:alpha val="3294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010" y="3556"/>
            <a:ext cx="820419" cy="819785"/>
          </a:xfrm>
          <a:custGeom>
            <a:avLst/>
            <a:gdLst/>
            <a:ahLst/>
            <a:cxnLst/>
            <a:rect l="l" t="t" r="r" b="b"/>
            <a:pathLst>
              <a:path w="820419" h="819785">
                <a:moveTo>
                  <a:pt x="819949" y="0"/>
                </a:moveTo>
                <a:lnTo>
                  <a:pt x="818558" y="48141"/>
                </a:lnTo>
                <a:lnTo>
                  <a:pt x="814436" y="95551"/>
                </a:lnTo>
                <a:lnTo>
                  <a:pt x="807660" y="142152"/>
                </a:lnTo>
                <a:lnTo>
                  <a:pt x="798307" y="187868"/>
                </a:lnTo>
                <a:lnTo>
                  <a:pt x="786453" y="232620"/>
                </a:lnTo>
                <a:lnTo>
                  <a:pt x="772177" y="276333"/>
                </a:lnTo>
                <a:lnTo>
                  <a:pt x="755553" y="318930"/>
                </a:lnTo>
                <a:lnTo>
                  <a:pt x="736660" y="360334"/>
                </a:lnTo>
                <a:lnTo>
                  <a:pt x="715574" y="400467"/>
                </a:lnTo>
                <a:lnTo>
                  <a:pt x="692371" y="439253"/>
                </a:lnTo>
                <a:lnTo>
                  <a:pt x="667130" y="476615"/>
                </a:lnTo>
                <a:lnTo>
                  <a:pt x="639926" y="512477"/>
                </a:lnTo>
                <a:lnTo>
                  <a:pt x="610837" y="546760"/>
                </a:lnTo>
                <a:lnTo>
                  <a:pt x="579939" y="579389"/>
                </a:lnTo>
                <a:lnTo>
                  <a:pt x="547310" y="610287"/>
                </a:lnTo>
                <a:lnTo>
                  <a:pt x="513025" y="639376"/>
                </a:lnTo>
                <a:lnTo>
                  <a:pt x="477163" y="666580"/>
                </a:lnTo>
                <a:lnTo>
                  <a:pt x="439799" y="691821"/>
                </a:lnTo>
                <a:lnTo>
                  <a:pt x="401011" y="715024"/>
                </a:lnTo>
                <a:lnTo>
                  <a:pt x="360876" y="736111"/>
                </a:lnTo>
                <a:lnTo>
                  <a:pt x="319469" y="755005"/>
                </a:lnTo>
                <a:lnTo>
                  <a:pt x="276870" y="771629"/>
                </a:lnTo>
                <a:lnTo>
                  <a:pt x="233153" y="785906"/>
                </a:lnTo>
                <a:lnTo>
                  <a:pt x="188396" y="797760"/>
                </a:lnTo>
                <a:lnTo>
                  <a:pt x="142676" y="807114"/>
                </a:lnTo>
                <a:lnTo>
                  <a:pt x="96069" y="813890"/>
                </a:lnTo>
                <a:lnTo>
                  <a:pt x="48653" y="818012"/>
                </a:lnTo>
                <a:lnTo>
                  <a:pt x="505" y="819404"/>
                </a:lnTo>
                <a:lnTo>
                  <a:pt x="336" y="819404"/>
                </a:lnTo>
                <a:lnTo>
                  <a:pt x="168" y="819404"/>
                </a:lnTo>
                <a:lnTo>
                  <a:pt x="0" y="819404"/>
                </a:lnTo>
                <a:lnTo>
                  <a:pt x="506" y="0"/>
                </a:lnTo>
                <a:lnTo>
                  <a:pt x="819949" y="0"/>
                </a:lnTo>
                <a:close/>
              </a:path>
            </a:pathLst>
          </a:custGeom>
          <a:ln w="3175">
            <a:solidFill>
              <a:srgbClr val="BAB49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28015" y="6095"/>
            <a:ext cx="1784604" cy="178307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68821" y="21081"/>
            <a:ext cx="1702435" cy="1702435"/>
          </a:xfrm>
          <a:custGeom>
            <a:avLst/>
            <a:gdLst/>
            <a:ahLst/>
            <a:cxnLst/>
            <a:rect l="l" t="t" r="r" b="b"/>
            <a:pathLst>
              <a:path w="1702435" h="1702435">
                <a:moveTo>
                  <a:pt x="0" y="851154"/>
                </a:moveTo>
                <a:lnTo>
                  <a:pt x="1347" y="802859"/>
                </a:lnTo>
                <a:lnTo>
                  <a:pt x="5341" y="755271"/>
                </a:lnTo>
                <a:lnTo>
                  <a:pt x="11909" y="708461"/>
                </a:lnTo>
                <a:lnTo>
                  <a:pt x="20981" y="662500"/>
                </a:lnTo>
                <a:lnTo>
                  <a:pt x="32484" y="617462"/>
                </a:lnTo>
                <a:lnTo>
                  <a:pt x="46346" y="573417"/>
                </a:lnTo>
                <a:lnTo>
                  <a:pt x="62495" y="530438"/>
                </a:lnTo>
                <a:lnTo>
                  <a:pt x="80860" y="488596"/>
                </a:lnTo>
                <a:lnTo>
                  <a:pt x="101369" y="447964"/>
                </a:lnTo>
                <a:lnTo>
                  <a:pt x="123949" y="408613"/>
                </a:lnTo>
                <a:lnTo>
                  <a:pt x="148530" y="370615"/>
                </a:lnTo>
                <a:lnTo>
                  <a:pt x="175039" y="334042"/>
                </a:lnTo>
                <a:lnTo>
                  <a:pt x="203404" y="298966"/>
                </a:lnTo>
                <a:lnTo>
                  <a:pt x="233553" y="265459"/>
                </a:lnTo>
                <a:lnTo>
                  <a:pt x="265416" y="233593"/>
                </a:lnTo>
                <a:lnTo>
                  <a:pt x="298919" y="203439"/>
                </a:lnTo>
                <a:lnTo>
                  <a:pt x="333991" y="175070"/>
                </a:lnTo>
                <a:lnTo>
                  <a:pt x="370561" y="148557"/>
                </a:lnTo>
                <a:lnTo>
                  <a:pt x="408556" y="123973"/>
                </a:lnTo>
                <a:lnTo>
                  <a:pt x="447904" y="101388"/>
                </a:lnTo>
                <a:lnTo>
                  <a:pt x="488534" y="80876"/>
                </a:lnTo>
                <a:lnTo>
                  <a:pt x="530373" y="62508"/>
                </a:lnTo>
                <a:lnTo>
                  <a:pt x="573351" y="46355"/>
                </a:lnTo>
                <a:lnTo>
                  <a:pt x="617394" y="32490"/>
                </a:lnTo>
                <a:lnTo>
                  <a:pt x="662432" y="20985"/>
                </a:lnTo>
                <a:lnTo>
                  <a:pt x="708393" y="11912"/>
                </a:lnTo>
                <a:lnTo>
                  <a:pt x="755204" y="5342"/>
                </a:lnTo>
                <a:lnTo>
                  <a:pt x="802793" y="1347"/>
                </a:lnTo>
                <a:lnTo>
                  <a:pt x="851090" y="0"/>
                </a:lnTo>
                <a:lnTo>
                  <a:pt x="899386" y="1347"/>
                </a:lnTo>
                <a:lnTo>
                  <a:pt x="946976" y="5342"/>
                </a:lnTo>
                <a:lnTo>
                  <a:pt x="993786" y="11912"/>
                </a:lnTo>
                <a:lnTo>
                  <a:pt x="1039746" y="20985"/>
                </a:lnTo>
                <a:lnTo>
                  <a:pt x="1084783" y="32490"/>
                </a:lnTo>
                <a:lnTo>
                  <a:pt x="1128825" y="46355"/>
                </a:lnTo>
                <a:lnTo>
                  <a:pt x="1171801" y="62508"/>
                </a:lnTo>
                <a:lnTo>
                  <a:pt x="1213639" y="80876"/>
                </a:lnTo>
                <a:lnTo>
                  <a:pt x="1254268" y="101388"/>
                </a:lnTo>
                <a:lnTo>
                  <a:pt x="1293614" y="123973"/>
                </a:lnTo>
                <a:lnTo>
                  <a:pt x="1331607" y="148557"/>
                </a:lnTo>
                <a:lnTo>
                  <a:pt x="1368174" y="175070"/>
                </a:lnTo>
                <a:lnTo>
                  <a:pt x="1403245" y="203439"/>
                </a:lnTo>
                <a:lnTo>
                  <a:pt x="1436746" y="233593"/>
                </a:lnTo>
                <a:lnTo>
                  <a:pt x="1468606" y="265459"/>
                </a:lnTo>
                <a:lnTo>
                  <a:pt x="1498754" y="298966"/>
                </a:lnTo>
                <a:lnTo>
                  <a:pt x="1527117" y="334042"/>
                </a:lnTo>
                <a:lnTo>
                  <a:pt x="1553624" y="370615"/>
                </a:lnTo>
                <a:lnTo>
                  <a:pt x="1578203" y="408613"/>
                </a:lnTo>
                <a:lnTo>
                  <a:pt x="1600782" y="447964"/>
                </a:lnTo>
                <a:lnTo>
                  <a:pt x="1621289" y="488596"/>
                </a:lnTo>
                <a:lnTo>
                  <a:pt x="1639653" y="530438"/>
                </a:lnTo>
                <a:lnTo>
                  <a:pt x="1655801" y="573417"/>
                </a:lnTo>
                <a:lnTo>
                  <a:pt x="1669661" y="617462"/>
                </a:lnTo>
                <a:lnTo>
                  <a:pt x="1681163" y="662500"/>
                </a:lnTo>
                <a:lnTo>
                  <a:pt x="1690234" y="708461"/>
                </a:lnTo>
                <a:lnTo>
                  <a:pt x="1696802" y="755271"/>
                </a:lnTo>
                <a:lnTo>
                  <a:pt x="1700795" y="802859"/>
                </a:lnTo>
                <a:lnTo>
                  <a:pt x="1702142" y="851154"/>
                </a:lnTo>
                <a:lnTo>
                  <a:pt x="1700795" y="899447"/>
                </a:lnTo>
                <a:lnTo>
                  <a:pt x="1696802" y="947034"/>
                </a:lnTo>
                <a:lnTo>
                  <a:pt x="1690234" y="993843"/>
                </a:lnTo>
                <a:lnTo>
                  <a:pt x="1681163" y="1039800"/>
                </a:lnTo>
                <a:lnTo>
                  <a:pt x="1669661" y="1084835"/>
                </a:lnTo>
                <a:lnTo>
                  <a:pt x="1655801" y="1128876"/>
                </a:lnTo>
                <a:lnTo>
                  <a:pt x="1639653" y="1171850"/>
                </a:lnTo>
                <a:lnTo>
                  <a:pt x="1621289" y="1213687"/>
                </a:lnTo>
                <a:lnTo>
                  <a:pt x="1600782" y="1254314"/>
                </a:lnTo>
                <a:lnTo>
                  <a:pt x="1578203" y="1293659"/>
                </a:lnTo>
                <a:lnTo>
                  <a:pt x="1553624" y="1331651"/>
                </a:lnTo>
                <a:lnTo>
                  <a:pt x="1527117" y="1368218"/>
                </a:lnTo>
                <a:lnTo>
                  <a:pt x="1498754" y="1403287"/>
                </a:lnTo>
                <a:lnTo>
                  <a:pt x="1468606" y="1436788"/>
                </a:lnTo>
                <a:lnTo>
                  <a:pt x="1436746" y="1468647"/>
                </a:lnTo>
                <a:lnTo>
                  <a:pt x="1403245" y="1498795"/>
                </a:lnTo>
                <a:lnTo>
                  <a:pt x="1368174" y="1527157"/>
                </a:lnTo>
                <a:lnTo>
                  <a:pt x="1331607" y="1553664"/>
                </a:lnTo>
                <a:lnTo>
                  <a:pt x="1293614" y="1578242"/>
                </a:lnTo>
                <a:lnTo>
                  <a:pt x="1254268" y="1600821"/>
                </a:lnTo>
                <a:lnTo>
                  <a:pt x="1213639" y="1621328"/>
                </a:lnTo>
                <a:lnTo>
                  <a:pt x="1171801" y="1639691"/>
                </a:lnTo>
                <a:lnTo>
                  <a:pt x="1128825" y="1655839"/>
                </a:lnTo>
                <a:lnTo>
                  <a:pt x="1084783" y="1669700"/>
                </a:lnTo>
                <a:lnTo>
                  <a:pt x="1039746" y="1681201"/>
                </a:lnTo>
                <a:lnTo>
                  <a:pt x="993786" y="1690272"/>
                </a:lnTo>
                <a:lnTo>
                  <a:pt x="946976" y="1696840"/>
                </a:lnTo>
                <a:lnTo>
                  <a:pt x="899386" y="1700833"/>
                </a:lnTo>
                <a:lnTo>
                  <a:pt x="851090" y="1702181"/>
                </a:lnTo>
                <a:lnTo>
                  <a:pt x="802793" y="1700833"/>
                </a:lnTo>
                <a:lnTo>
                  <a:pt x="755204" y="1696840"/>
                </a:lnTo>
                <a:lnTo>
                  <a:pt x="708393" y="1690272"/>
                </a:lnTo>
                <a:lnTo>
                  <a:pt x="662432" y="1681201"/>
                </a:lnTo>
                <a:lnTo>
                  <a:pt x="617394" y="1669700"/>
                </a:lnTo>
                <a:lnTo>
                  <a:pt x="573351" y="1655839"/>
                </a:lnTo>
                <a:lnTo>
                  <a:pt x="530373" y="1639691"/>
                </a:lnTo>
                <a:lnTo>
                  <a:pt x="488534" y="1621328"/>
                </a:lnTo>
                <a:lnTo>
                  <a:pt x="447904" y="1600821"/>
                </a:lnTo>
                <a:lnTo>
                  <a:pt x="408556" y="1578242"/>
                </a:lnTo>
                <a:lnTo>
                  <a:pt x="370561" y="1553664"/>
                </a:lnTo>
                <a:lnTo>
                  <a:pt x="333991" y="1527157"/>
                </a:lnTo>
                <a:lnTo>
                  <a:pt x="298919" y="1498795"/>
                </a:lnTo>
                <a:lnTo>
                  <a:pt x="265416" y="1468647"/>
                </a:lnTo>
                <a:lnTo>
                  <a:pt x="233553" y="1436788"/>
                </a:lnTo>
                <a:lnTo>
                  <a:pt x="203404" y="1403287"/>
                </a:lnTo>
                <a:lnTo>
                  <a:pt x="175039" y="1368218"/>
                </a:lnTo>
                <a:lnTo>
                  <a:pt x="148530" y="1331651"/>
                </a:lnTo>
                <a:lnTo>
                  <a:pt x="123949" y="1293659"/>
                </a:lnTo>
                <a:lnTo>
                  <a:pt x="101369" y="1254314"/>
                </a:lnTo>
                <a:lnTo>
                  <a:pt x="80860" y="1213687"/>
                </a:lnTo>
                <a:lnTo>
                  <a:pt x="62495" y="1171850"/>
                </a:lnTo>
                <a:lnTo>
                  <a:pt x="46346" y="1128876"/>
                </a:lnTo>
                <a:lnTo>
                  <a:pt x="32484" y="1084835"/>
                </a:lnTo>
                <a:lnTo>
                  <a:pt x="20981" y="1039800"/>
                </a:lnTo>
                <a:lnTo>
                  <a:pt x="11909" y="993843"/>
                </a:lnTo>
                <a:lnTo>
                  <a:pt x="5341" y="947034"/>
                </a:lnTo>
                <a:lnTo>
                  <a:pt x="1347" y="899447"/>
                </a:lnTo>
                <a:lnTo>
                  <a:pt x="0" y="851154"/>
                </a:lnTo>
                <a:close/>
              </a:path>
            </a:pathLst>
          </a:custGeom>
          <a:ln w="27305">
            <a:solidFill>
              <a:srgbClr val="F5EF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172212" y="1045463"/>
            <a:ext cx="1155192" cy="115061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87319" y="1050633"/>
            <a:ext cx="1116813" cy="111147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187319" y="1050633"/>
            <a:ext cx="1116965" cy="1111885"/>
          </a:xfrm>
          <a:custGeom>
            <a:avLst/>
            <a:gdLst/>
            <a:ahLst/>
            <a:cxnLst/>
            <a:rect l="l" t="t" r="r" b="b"/>
            <a:pathLst>
              <a:path w="1116965" h="1111885">
                <a:moveTo>
                  <a:pt x="118496" y="204634"/>
                </a:moveTo>
                <a:lnTo>
                  <a:pt x="149785" y="168741"/>
                </a:lnTo>
                <a:lnTo>
                  <a:pt x="183515" y="136234"/>
                </a:lnTo>
                <a:lnTo>
                  <a:pt x="219451" y="107137"/>
                </a:lnTo>
                <a:lnTo>
                  <a:pt x="257356" y="81474"/>
                </a:lnTo>
                <a:lnTo>
                  <a:pt x="296996" y="59270"/>
                </a:lnTo>
                <a:lnTo>
                  <a:pt x="338135" y="40547"/>
                </a:lnTo>
                <a:lnTo>
                  <a:pt x="380538" y="25331"/>
                </a:lnTo>
                <a:lnTo>
                  <a:pt x="423971" y="13644"/>
                </a:lnTo>
                <a:lnTo>
                  <a:pt x="468196" y="5510"/>
                </a:lnTo>
                <a:lnTo>
                  <a:pt x="512980" y="954"/>
                </a:lnTo>
                <a:lnTo>
                  <a:pt x="558087" y="0"/>
                </a:lnTo>
                <a:lnTo>
                  <a:pt x="603281" y="2670"/>
                </a:lnTo>
                <a:lnTo>
                  <a:pt x="648327" y="8990"/>
                </a:lnTo>
                <a:lnTo>
                  <a:pt x="692991" y="18983"/>
                </a:lnTo>
                <a:lnTo>
                  <a:pt x="737036" y="32672"/>
                </a:lnTo>
                <a:lnTo>
                  <a:pt x="780227" y="50083"/>
                </a:lnTo>
                <a:lnTo>
                  <a:pt x="822330" y="71238"/>
                </a:lnTo>
                <a:lnTo>
                  <a:pt x="863108" y="96162"/>
                </a:lnTo>
                <a:lnTo>
                  <a:pt x="902327" y="124878"/>
                </a:lnTo>
                <a:lnTo>
                  <a:pt x="939023" y="156757"/>
                </a:lnTo>
                <a:lnTo>
                  <a:pt x="972365" y="190998"/>
                </a:lnTo>
                <a:lnTo>
                  <a:pt x="1002325" y="227366"/>
                </a:lnTo>
                <a:lnTo>
                  <a:pt x="1028874" y="265625"/>
                </a:lnTo>
                <a:lnTo>
                  <a:pt x="1051985" y="305541"/>
                </a:lnTo>
                <a:lnTo>
                  <a:pt x="1071626" y="346879"/>
                </a:lnTo>
                <a:lnTo>
                  <a:pt x="1087772" y="389404"/>
                </a:lnTo>
                <a:lnTo>
                  <a:pt x="1100392" y="432881"/>
                </a:lnTo>
                <a:lnTo>
                  <a:pt x="1109458" y="477076"/>
                </a:lnTo>
                <a:lnTo>
                  <a:pt x="1114941" y="521754"/>
                </a:lnTo>
                <a:lnTo>
                  <a:pt x="1116813" y="566679"/>
                </a:lnTo>
                <a:lnTo>
                  <a:pt x="1115044" y="611617"/>
                </a:lnTo>
                <a:lnTo>
                  <a:pt x="1109608" y="656333"/>
                </a:lnTo>
                <a:lnTo>
                  <a:pt x="1100473" y="700593"/>
                </a:lnTo>
                <a:lnTo>
                  <a:pt x="1087613" y="744160"/>
                </a:lnTo>
                <a:lnTo>
                  <a:pt x="1070998" y="786801"/>
                </a:lnTo>
                <a:lnTo>
                  <a:pt x="1050600" y="828281"/>
                </a:lnTo>
                <a:lnTo>
                  <a:pt x="1026390" y="868365"/>
                </a:lnTo>
                <a:lnTo>
                  <a:pt x="998339" y="906817"/>
                </a:lnTo>
                <a:lnTo>
                  <a:pt x="967050" y="942710"/>
                </a:lnTo>
                <a:lnTo>
                  <a:pt x="933320" y="975218"/>
                </a:lnTo>
                <a:lnTo>
                  <a:pt x="897385" y="1004315"/>
                </a:lnTo>
                <a:lnTo>
                  <a:pt x="859481" y="1029978"/>
                </a:lnTo>
                <a:lnTo>
                  <a:pt x="819841" y="1052184"/>
                </a:lnTo>
                <a:lnTo>
                  <a:pt x="778703" y="1070908"/>
                </a:lnTo>
                <a:lnTo>
                  <a:pt x="736300" y="1086127"/>
                </a:lnTo>
                <a:lnTo>
                  <a:pt x="692869" y="1097817"/>
                </a:lnTo>
                <a:lnTo>
                  <a:pt x="648644" y="1105954"/>
                </a:lnTo>
                <a:lnTo>
                  <a:pt x="603860" y="1110515"/>
                </a:lnTo>
                <a:lnTo>
                  <a:pt x="558754" y="1111476"/>
                </a:lnTo>
                <a:lnTo>
                  <a:pt x="513560" y="1108813"/>
                </a:lnTo>
                <a:lnTo>
                  <a:pt x="468514" y="1102502"/>
                </a:lnTo>
                <a:lnTo>
                  <a:pt x="423850" y="1092519"/>
                </a:lnTo>
                <a:lnTo>
                  <a:pt x="379804" y="1078841"/>
                </a:lnTo>
                <a:lnTo>
                  <a:pt x="336612" y="1061444"/>
                </a:lnTo>
                <a:lnTo>
                  <a:pt x="294508" y="1040304"/>
                </a:lnTo>
                <a:lnTo>
                  <a:pt x="253729" y="1015397"/>
                </a:lnTo>
                <a:lnTo>
                  <a:pt x="214508" y="986700"/>
                </a:lnTo>
                <a:lnTo>
                  <a:pt x="177812" y="954821"/>
                </a:lnTo>
                <a:lnTo>
                  <a:pt x="144469" y="920580"/>
                </a:lnTo>
                <a:lnTo>
                  <a:pt x="114507" y="884212"/>
                </a:lnTo>
                <a:lnTo>
                  <a:pt x="87955" y="845952"/>
                </a:lnTo>
                <a:lnTo>
                  <a:pt x="64842" y="806035"/>
                </a:lnTo>
                <a:lnTo>
                  <a:pt x="45198" y="764695"/>
                </a:lnTo>
                <a:lnTo>
                  <a:pt x="29049" y="722168"/>
                </a:lnTo>
                <a:lnTo>
                  <a:pt x="16427" y="678687"/>
                </a:lnTo>
                <a:lnTo>
                  <a:pt x="7358" y="634488"/>
                </a:lnTo>
                <a:lnTo>
                  <a:pt x="1873" y="589806"/>
                </a:lnTo>
                <a:lnTo>
                  <a:pt x="0" y="544874"/>
                </a:lnTo>
                <a:lnTo>
                  <a:pt x="1767" y="499929"/>
                </a:lnTo>
                <a:lnTo>
                  <a:pt x="7203" y="455204"/>
                </a:lnTo>
                <a:lnTo>
                  <a:pt x="16338" y="410935"/>
                </a:lnTo>
                <a:lnTo>
                  <a:pt x="29200" y="367355"/>
                </a:lnTo>
                <a:lnTo>
                  <a:pt x="45818" y="324701"/>
                </a:lnTo>
                <a:lnTo>
                  <a:pt x="66221" y="283206"/>
                </a:lnTo>
                <a:lnTo>
                  <a:pt x="90437" y="243105"/>
                </a:lnTo>
                <a:lnTo>
                  <a:pt x="118496" y="204634"/>
                </a:lnTo>
              </a:path>
            </a:pathLst>
          </a:custGeom>
          <a:ln w="7349">
            <a:solidFill>
              <a:srgbClr val="B0A9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317958" y="1181524"/>
            <a:ext cx="855980" cy="850265"/>
          </a:xfrm>
          <a:custGeom>
            <a:avLst/>
            <a:gdLst/>
            <a:ahLst/>
            <a:cxnLst/>
            <a:rect l="l" t="t" r="r" b="b"/>
            <a:pathLst>
              <a:path w="855980" h="850264">
                <a:moveTo>
                  <a:pt x="89838" y="155150"/>
                </a:moveTo>
                <a:lnTo>
                  <a:pt x="63217" y="192564"/>
                </a:lnTo>
                <a:lnTo>
                  <a:pt x="41317" y="231919"/>
                </a:lnTo>
                <a:lnTo>
                  <a:pt x="24090" y="272849"/>
                </a:lnTo>
                <a:lnTo>
                  <a:pt x="11493" y="314989"/>
                </a:lnTo>
                <a:lnTo>
                  <a:pt x="3478" y="357973"/>
                </a:lnTo>
                <a:lnTo>
                  <a:pt x="0" y="401436"/>
                </a:lnTo>
                <a:lnTo>
                  <a:pt x="1012" y="445012"/>
                </a:lnTo>
                <a:lnTo>
                  <a:pt x="6469" y="488336"/>
                </a:lnTo>
                <a:lnTo>
                  <a:pt x="16325" y="531041"/>
                </a:lnTo>
                <a:lnTo>
                  <a:pt x="30534" y="572763"/>
                </a:lnTo>
                <a:lnTo>
                  <a:pt x="49050" y="613136"/>
                </a:lnTo>
                <a:lnTo>
                  <a:pt x="71827" y="651795"/>
                </a:lnTo>
                <a:lnTo>
                  <a:pt x="98819" y="688373"/>
                </a:lnTo>
                <a:lnTo>
                  <a:pt x="129979" y="722506"/>
                </a:lnTo>
                <a:lnTo>
                  <a:pt x="165264" y="753828"/>
                </a:lnTo>
                <a:lnTo>
                  <a:pt x="203626" y="781288"/>
                </a:lnTo>
                <a:lnTo>
                  <a:pt x="243815" y="804104"/>
                </a:lnTo>
                <a:lnTo>
                  <a:pt x="285462" y="822312"/>
                </a:lnTo>
                <a:lnTo>
                  <a:pt x="328203" y="835949"/>
                </a:lnTo>
                <a:lnTo>
                  <a:pt x="371670" y="845051"/>
                </a:lnTo>
                <a:lnTo>
                  <a:pt x="415497" y="849655"/>
                </a:lnTo>
                <a:lnTo>
                  <a:pt x="459319" y="849796"/>
                </a:lnTo>
                <a:lnTo>
                  <a:pt x="502768" y="845511"/>
                </a:lnTo>
                <a:lnTo>
                  <a:pt x="545478" y="836837"/>
                </a:lnTo>
                <a:lnTo>
                  <a:pt x="587084" y="823809"/>
                </a:lnTo>
                <a:lnTo>
                  <a:pt x="627219" y="806465"/>
                </a:lnTo>
                <a:lnTo>
                  <a:pt x="665516" y="784840"/>
                </a:lnTo>
                <a:lnTo>
                  <a:pt x="701609" y="758971"/>
                </a:lnTo>
                <a:lnTo>
                  <a:pt x="735133" y="728894"/>
                </a:lnTo>
                <a:lnTo>
                  <a:pt x="765720" y="694646"/>
                </a:lnTo>
                <a:lnTo>
                  <a:pt x="792343" y="657209"/>
                </a:lnTo>
                <a:lnTo>
                  <a:pt x="814245" y="617838"/>
                </a:lnTo>
                <a:lnTo>
                  <a:pt x="831472" y="576897"/>
                </a:lnTo>
                <a:lnTo>
                  <a:pt x="844071" y="534752"/>
                </a:lnTo>
                <a:lnTo>
                  <a:pt x="852086" y="491766"/>
                </a:lnTo>
                <a:lnTo>
                  <a:pt x="855565" y="448304"/>
                </a:lnTo>
                <a:lnTo>
                  <a:pt x="854552" y="404733"/>
                </a:lnTo>
                <a:lnTo>
                  <a:pt x="849095" y="361416"/>
                </a:lnTo>
                <a:lnTo>
                  <a:pt x="839239" y="318718"/>
                </a:lnTo>
                <a:lnTo>
                  <a:pt x="825030" y="277004"/>
                </a:lnTo>
                <a:lnTo>
                  <a:pt x="806515" y="236639"/>
                </a:lnTo>
                <a:lnTo>
                  <a:pt x="783739" y="197988"/>
                </a:lnTo>
                <a:lnTo>
                  <a:pt x="756748" y="161416"/>
                </a:lnTo>
                <a:lnTo>
                  <a:pt x="725589" y="127288"/>
                </a:lnTo>
                <a:lnTo>
                  <a:pt x="690307" y="95968"/>
                </a:lnTo>
                <a:lnTo>
                  <a:pt x="651942" y="68508"/>
                </a:lnTo>
                <a:lnTo>
                  <a:pt x="611752" y="45692"/>
                </a:lnTo>
                <a:lnTo>
                  <a:pt x="570102" y="27483"/>
                </a:lnTo>
                <a:lnTo>
                  <a:pt x="527360" y="13846"/>
                </a:lnTo>
                <a:lnTo>
                  <a:pt x="483892" y="4744"/>
                </a:lnTo>
                <a:lnTo>
                  <a:pt x="440064" y="141"/>
                </a:lnTo>
                <a:lnTo>
                  <a:pt x="396241" y="0"/>
                </a:lnTo>
                <a:lnTo>
                  <a:pt x="352791" y="4284"/>
                </a:lnTo>
                <a:lnTo>
                  <a:pt x="310080" y="12959"/>
                </a:lnTo>
                <a:lnTo>
                  <a:pt x="268474" y="25986"/>
                </a:lnTo>
                <a:lnTo>
                  <a:pt x="228339" y="43330"/>
                </a:lnTo>
                <a:lnTo>
                  <a:pt x="190042" y="64955"/>
                </a:lnTo>
                <a:lnTo>
                  <a:pt x="153949" y="90824"/>
                </a:lnTo>
                <a:lnTo>
                  <a:pt x="120425" y="120901"/>
                </a:lnTo>
                <a:lnTo>
                  <a:pt x="89838" y="155150"/>
                </a:lnTo>
              </a:path>
            </a:pathLst>
          </a:custGeom>
          <a:ln w="7349">
            <a:solidFill>
              <a:srgbClr val="B0A9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1088136" y="0"/>
            <a:ext cx="8056245" cy="6858000"/>
          </a:xfrm>
          <a:custGeom>
            <a:avLst/>
            <a:gdLst/>
            <a:ahLst/>
            <a:cxnLst/>
            <a:rect l="l" t="t" r="r" b="b"/>
            <a:pathLst>
              <a:path w="8056245" h="6858000">
                <a:moveTo>
                  <a:pt x="0" y="6858000"/>
                </a:moveTo>
                <a:lnTo>
                  <a:pt x="8055914" y="6858000"/>
                </a:lnTo>
                <a:lnTo>
                  <a:pt x="8055914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935736" y="0"/>
            <a:ext cx="155447" cy="685800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105156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7315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7004" y="147573"/>
            <a:ext cx="7809991" cy="8788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392F2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67460" y="2515361"/>
            <a:ext cx="7404734" cy="2585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41282" y="6554046"/>
            <a:ext cx="203200" cy="1943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A09B7D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‹nº›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png"/><Relationship Id="rId4" Type="http://schemas.openxmlformats.org/officeDocument/2006/relationships/image" Target="../media/image3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jpg"/><Relationship Id="rId5" Type="http://schemas.openxmlformats.org/officeDocument/2006/relationships/image" Target="../media/image38.png"/><Relationship Id="rId4" Type="http://schemas.openxmlformats.org/officeDocument/2006/relationships/image" Target="../media/image3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49044" y="3348990"/>
            <a:ext cx="6367145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-5" dirty="0">
                <a:solidFill>
                  <a:srgbClr val="392F28"/>
                </a:solidFill>
                <a:latin typeface="Arial"/>
                <a:cs typeface="Arial"/>
              </a:rPr>
              <a:t>Módulo Pesquisa -</a:t>
            </a:r>
            <a:r>
              <a:rPr sz="4300" spc="-25" dirty="0">
                <a:solidFill>
                  <a:srgbClr val="392F28"/>
                </a:solidFill>
                <a:latin typeface="Arial"/>
                <a:cs typeface="Arial"/>
              </a:rPr>
              <a:t> </a:t>
            </a:r>
            <a:r>
              <a:rPr sz="4300" spc="-5" dirty="0">
                <a:solidFill>
                  <a:srgbClr val="392F28"/>
                </a:solidFill>
                <a:latin typeface="Arial"/>
                <a:cs typeface="Arial"/>
              </a:rPr>
              <a:t>SIGAA</a:t>
            </a:r>
            <a:endParaRPr sz="43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894332" y="4856988"/>
            <a:ext cx="6272784" cy="3749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403348" y="5423915"/>
            <a:ext cx="2895600" cy="3764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370576" y="5594603"/>
            <a:ext cx="188975" cy="1143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638800" y="5423915"/>
            <a:ext cx="2016252" cy="37642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907667" y="4869053"/>
            <a:ext cx="6192774" cy="29667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416301" y="5436361"/>
            <a:ext cx="2816860" cy="297180"/>
          </a:xfrm>
          <a:custGeom>
            <a:avLst/>
            <a:gdLst/>
            <a:ahLst/>
            <a:cxnLst/>
            <a:rect l="l" t="t" r="r" b="b"/>
            <a:pathLst>
              <a:path w="2816860" h="297179">
                <a:moveTo>
                  <a:pt x="1593342" y="5079"/>
                </a:moveTo>
                <a:lnTo>
                  <a:pt x="1483868" y="5079"/>
                </a:lnTo>
                <a:lnTo>
                  <a:pt x="1483868" y="291896"/>
                </a:lnTo>
                <a:lnTo>
                  <a:pt x="1595120" y="291896"/>
                </a:lnTo>
                <a:lnTo>
                  <a:pt x="1608480" y="291596"/>
                </a:lnTo>
                <a:lnTo>
                  <a:pt x="1651325" y="284417"/>
                </a:lnTo>
                <a:lnTo>
                  <a:pt x="1685829" y="261550"/>
                </a:lnTo>
                <a:lnTo>
                  <a:pt x="1688304" y="258051"/>
                </a:lnTo>
                <a:lnTo>
                  <a:pt x="1522476" y="258051"/>
                </a:lnTo>
                <a:lnTo>
                  <a:pt x="1522476" y="159473"/>
                </a:lnTo>
                <a:lnTo>
                  <a:pt x="1684472" y="159473"/>
                </a:lnTo>
                <a:lnTo>
                  <a:pt x="1682029" y="156814"/>
                </a:lnTo>
                <a:lnTo>
                  <a:pt x="1672637" y="149634"/>
                </a:lnTo>
                <a:lnTo>
                  <a:pt x="1661697" y="143802"/>
                </a:lnTo>
                <a:lnTo>
                  <a:pt x="1649222" y="139319"/>
                </a:lnTo>
                <a:lnTo>
                  <a:pt x="1658844" y="133963"/>
                </a:lnTo>
                <a:lnTo>
                  <a:pt x="1667144" y="127809"/>
                </a:lnTo>
                <a:lnTo>
                  <a:pt x="1669367" y="125603"/>
                </a:lnTo>
                <a:lnTo>
                  <a:pt x="1522476" y="125603"/>
                </a:lnTo>
                <a:lnTo>
                  <a:pt x="1522476" y="38988"/>
                </a:lnTo>
                <a:lnTo>
                  <a:pt x="1677336" y="38988"/>
                </a:lnTo>
                <a:lnTo>
                  <a:pt x="1672296" y="32184"/>
                </a:lnTo>
                <a:lnTo>
                  <a:pt x="1636008" y="10009"/>
                </a:lnTo>
                <a:lnTo>
                  <a:pt x="1609199" y="5627"/>
                </a:lnTo>
                <a:lnTo>
                  <a:pt x="1593342" y="5079"/>
                </a:lnTo>
                <a:close/>
              </a:path>
              <a:path w="2816860" h="297179">
                <a:moveTo>
                  <a:pt x="1684472" y="159473"/>
                </a:moveTo>
                <a:lnTo>
                  <a:pt x="1589913" y="159473"/>
                </a:lnTo>
                <a:lnTo>
                  <a:pt x="1603009" y="159771"/>
                </a:lnTo>
                <a:lnTo>
                  <a:pt x="1614487" y="160667"/>
                </a:lnTo>
                <a:lnTo>
                  <a:pt x="1651230" y="175411"/>
                </a:lnTo>
                <a:lnTo>
                  <a:pt x="1664208" y="208762"/>
                </a:lnTo>
                <a:lnTo>
                  <a:pt x="1664208" y="217893"/>
                </a:lnTo>
                <a:lnTo>
                  <a:pt x="1637664" y="252514"/>
                </a:lnTo>
                <a:lnTo>
                  <a:pt x="1595120" y="258051"/>
                </a:lnTo>
                <a:lnTo>
                  <a:pt x="1688304" y="258051"/>
                </a:lnTo>
                <a:lnTo>
                  <a:pt x="1703665" y="218656"/>
                </a:lnTo>
                <a:lnTo>
                  <a:pt x="1704213" y="208762"/>
                </a:lnTo>
                <a:lnTo>
                  <a:pt x="1703310" y="196661"/>
                </a:lnTo>
                <a:lnTo>
                  <a:pt x="1700609" y="185389"/>
                </a:lnTo>
                <a:lnTo>
                  <a:pt x="1696122" y="174949"/>
                </a:lnTo>
                <a:lnTo>
                  <a:pt x="1689862" y="165341"/>
                </a:lnTo>
                <a:lnTo>
                  <a:pt x="1684472" y="159473"/>
                </a:lnTo>
                <a:close/>
              </a:path>
              <a:path w="2816860" h="297179">
                <a:moveTo>
                  <a:pt x="1677336" y="38988"/>
                </a:moveTo>
                <a:lnTo>
                  <a:pt x="1580769" y="38988"/>
                </a:lnTo>
                <a:lnTo>
                  <a:pt x="1595320" y="39229"/>
                </a:lnTo>
                <a:lnTo>
                  <a:pt x="1607550" y="39957"/>
                </a:lnTo>
                <a:lnTo>
                  <a:pt x="1645031" y="57912"/>
                </a:lnTo>
                <a:lnTo>
                  <a:pt x="1652015" y="82931"/>
                </a:lnTo>
                <a:lnTo>
                  <a:pt x="1651541" y="90199"/>
                </a:lnTo>
                <a:lnTo>
                  <a:pt x="1622298" y="122300"/>
                </a:lnTo>
                <a:lnTo>
                  <a:pt x="1585468" y="125603"/>
                </a:lnTo>
                <a:lnTo>
                  <a:pt x="1669367" y="125603"/>
                </a:lnTo>
                <a:lnTo>
                  <a:pt x="1689365" y="87564"/>
                </a:lnTo>
                <a:lnTo>
                  <a:pt x="1689989" y="78485"/>
                </a:lnTo>
                <a:lnTo>
                  <a:pt x="1689274" y="68697"/>
                </a:lnTo>
                <a:lnTo>
                  <a:pt x="1687131" y="59134"/>
                </a:lnTo>
                <a:lnTo>
                  <a:pt x="1683559" y="49785"/>
                </a:lnTo>
                <a:lnTo>
                  <a:pt x="1678559" y="40640"/>
                </a:lnTo>
                <a:lnTo>
                  <a:pt x="1677336" y="38988"/>
                </a:lnTo>
                <a:close/>
              </a:path>
              <a:path w="2816860" h="297179">
                <a:moveTo>
                  <a:pt x="100456" y="5079"/>
                </a:moveTo>
                <a:lnTo>
                  <a:pt x="0" y="5079"/>
                </a:lnTo>
                <a:lnTo>
                  <a:pt x="0" y="291896"/>
                </a:lnTo>
                <a:lnTo>
                  <a:pt x="105283" y="291896"/>
                </a:lnTo>
                <a:lnTo>
                  <a:pt x="118141" y="291590"/>
                </a:lnTo>
                <a:lnTo>
                  <a:pt x="161976" y="284273"/>
                </a:lnTo>
                <a:lnTo>
                  <a:pt x="200850" y="261381"/>
                </a:lnTo>
                <a:lnTo>
                  <a:pt x="203978" y="258051"/>
                </a:lnTo>
                <a:lnTo>
                  <a:pt x="38608" y="258051"/>
                </a:lnTo>
                <a:lnTo>
                  <a:pt x="38608" y="38988"/>
                </a:lnTo>
                <a:lnTo>
                  <a:pt x="204925" y="38988"/>
                </a:lnTo>
                <a:lnTo>
                  <a:pt x="195199" y="29844"/>
                </a:lnTo>
                <a:lnTo>
                  <a:pt x="152400" y="9271"/>
                </a:lnTo>
                <a:lnTo>
                  <a:pt x="116484" y="5341"/>
                </a:lnTo>
                <a:lnTo>
                  <a:pt x="100456" y="5079"/>
                </a:lnTo>
                <a:close/>
              </a:path>
              <a:path w="2816860" h="297179">
                <a:moveTo>
                  <a:pt x="204925" y="38988"/>
                </a:moveTo>
                <a:lnTo>
                  <a:pt x="99949" y="38988"/>
                </a:lnTo>
                <a:lnTo>
                  <a:pt x="115945" y="39348"/>
                </a:lnTo>
                <a:lnTo>
                  <a:pt x="129619" y="40433"/>
                </a:lnTo>
                <a:lnTo>
                  <a:pt x="169767" y="57022"/>
                </a:lnTo>
                <a:lnTo>
                  <a:pt x="193010" y="90600"/>
                </a:lnTo>
                <a:lnTo>
                  <a:pt x="201422" y="146303"/>
                </a:lnTo>
                <a:lnTo>
                  <a:pt x="200945" y="161966"/>
                </a:lnTo>
                <a:lnTo>
                  <a:pt x="193802" y="201625"/>
                </a:lnTo>
                <a:lnTo>
                  <a:pt x="172339" y="237909"/>
                </a:lnTo>
                <a:lnTo>
                  <a:pt x="137201" y="255083"/>
                </a:lnTo>
                <a:lnTo>
                  <a:pt x="100965" y="258051"/>
                </a:lnTo>
                <a:lnTo>
                  <a:pt x="203978" y="258051"/>
                </a:lnTo>
                <a:lnTo>
                  <a:pt x="229312" y="216920"/>
                </a:lnTo>
                <a:lnTo>
                  <a:pt x="239252" y="177757"/>
                </a:lnTo>
                <a:lnTo>
                  <a:pt x="241173" y="146938"/>
                </a:lnTo>
                <a:lnTo>
                  <a:pt x="240458" y="128317"/>
                </a:lnTo>
                <a:lnTo>
                  <a:pt x="229743" y="78740"/>
                </a:lnTo>
                <a:lnTo>
                  <a:pt x="206061" y="40056"/>
                </a:lnTo>
                <a:lnTo>
                  <a:pt x="204925" y="38988"/>
                </a:lnTo>
                <a:close/>
              </a:path>
              <a:path w="2816860" h="297179">
                <a:moveTo>
                  <a:pt x="1050289" y="5079"/>
                </a:moveTo>
                <a:lnTo>
                  <a:pt x="920876" y="5079"/>
                </a:lnTo>
                <a:lnTo>
                  <a:pt x="920876" y="291896"/>
                </a:lnTo>
                <a:lnTo>
                  <a:pt x="959485" y="291896"/>
                </a:lnTo>
                <a:lnTo>
                  <a:pt x="959485" y="164553"/>
                </a:lnTo>
                <a:lnTo>
                  <a:pt x="1078217" y="164553"/>
                </a:lnTo>
                <a:lnTo>
                  <a:pt x="1072007" y="161429"/>
                </a:lnTo>
                <a:lnTo>
                  <a:pt x="1091604" y="157630"/>
                </a:lnTo>
                <a:lnTo>
                  <a:pt x="1108487" y="151923"/>
                </a:lnTo>
                <a:lnTo>
                  <a:pt x="1122656" y="144331"/>
                </a:lnTo>
                <a:lnTo>
                  <a:pt x="1134110" y="134874"/>
                </a:lnTo>
                <a:lnTo>
                  <a:pt x="1136622" y="131699"/>
                </a:lnTo>
                <a:lnTo>
                  <a:pt x="959485" y="131699"/>
                </a:lnTo>
                <a:lnTo>
                  <a:pt x="959485" y="36829"/>
                </a:lnTo>
                <a:lnTo>
                  <a:pt x="1139597" y="36829"/>
                </a:lnTo>
                <a:lnTo>
                  <a:pt x="1135441" y="31079"/>
                </a:lnTo>
                <a:lnTo>
                  <a:pt x="1098260" y="9473"/>
                </a:lnTo>
                <a:lnTo>
                  <a:pt x="1068629" y="5576"/>
                </a:lnTo>
                <a:lnTo>
                  <a:pt x="1050289" y="5079"/>
                </a:lnTo>
                <a:close/>
              </a:path>
              <a:path w="2816860" h="297179">
                <a:moveTo>
                  <a:pt x="1078217" y="164553"/>
                </a:moveTo>
                <a:lnTo>
                  <a:pt x="1014222" y="164553"/>
                </a:lnTo>
                <a:lnTo>
                  <a:pt x="1021334" y="165011"/>
                </a:lnTo>
                <a:lnTo>
                  <a:pt x="1025778" y="165925"/>
                </a:lnTo>
                <a:lnTo>
                  <a:pt x="1063102" y="192868"/>
                </a:lnTo>
                <a:lnTo>
                  <a:pt x="1090802" y="232232"/>
                </a:lnTo>
                <a:lnTo>
                  <a:pt x="1129538" y="291896"/>
                </a:lnTo>
                <a:lnTo>
                  <a:pt x="1178052" y="291896"/>
                </a:lnTo>
                <a:lnTo>
                  <a:pt x="1127252" y="213842"/>
                </a:lnTo>
                <a:lnTo>
                  <a:pt x="1103606" y="183810"/>
                </a:lnTo>
                <a:lnTo>
                  <a:pt x="1079126" y="165011"/>
                </a:lnTo>
                <a:lnTo>
                  <a:pt x="1078217" y="164553"/>
                </a:lnTo>
                <a:close/>
              </a:path>
              <a:path w="2816860" h="297179">
                <a:moveTo>
                  <a:pt x="1139597" y="36829"/>
                </a:moveTo>
                <a:lnTo>
                  <a:pt x="1051814" y="36829"/>
                </a:lnTo>
                <a:lnTo>
                  <a:pt x="1066986" y="37641"/>
                </a:lnTo>
                <a:lnTo>
                  <a:pt x="1079944" y="40084"/>
                </a:lnTo>
                <a:lnTo>
                  <a:pt x="1110567" y="64865"/>
                </a:lnTo>
                <a:lnTo>
                  <a:pt x="1114298" y="83438"/>
                </a:lnTo>
                <a:lnTo>
                  <a:pt x="1113819" y="90197"/>
                </a:lnTo>
                <a:lnTo>
                  <a:pt x="1090941" y="123219"/>
                </a:lnTo>
                <a:lnTo>
                  <a:pt x="1042543" y="131699"/>
                </a:lnTo>
                <a:lnTo>
                  <a:pt x="1136622" y="131699"/>
                </a:lnTo>
                <a:lnTo>
                  <a:pt x="1142871" y="123801"/>
                </a:lnTo>
                <a:lnTo>
                  <a:pt x="1149143" y="111537"/>
                </a:lnTo>
                <a:lnTo>
                  <a:pt x="1152915" y="98083"/>
                </a:lnTo>
                <a:lnTo>
                  <a:pt x="1154176" y="83438"/>
                </a:lnTo>
                <a:lnTo>
                  <a:pt x="1153414" y="71814"/>
                </a:lnTo>
                <a:lnTo>
                  <a:pt x="1151128" y="60737"/>
                </a:lnTo>
                <a:lnTo>
                  <a:pt x="1147318" y="50184"/>
                </a:lnTo>
                <a:lnTo>
                  <a:pt x="1141949" y="40084"/>
                </a:lnTo>
                <a:lnTo>
                  <a:pt x="1139597" y="36829"/>
                </a:lnTo>
                <a:close/>
              </a:path>
              <a:path w="2816860" h="297179">
                <a:moveTo>
                  <a:pt x="1878202" y="5079"/>
                </a:moveTo>
                <a:lnTo>
                  <a:pt x="1836547" y="5079"/>
                </a:lnTo>
                <a:lnTo>
                  <a:pt x="1724533" y="291896"/>
                </a:lnTo>
                <a:lnTo>
                  <a:pt x="1765553" y="291896"/>
                </a:lnTo>
                <a:lnTo>
                  <a:pt x="1797558" y="205041"/>
                </a:lnTo>
                <a:lnTo>
                  <a:pt x="1961456" y="205041"/>
                </a:lnTo>
                <a:lnTo>
                  <a:pt x="1948605" y="174142"/>
                </a:lnTo>
                <a:lnTo>
                  <a:pt x="1808734" y="174142"/>
                </a:lnTo>
                <a:lnTo>
                  <a:pt x="1840738" y="90043"/>
                </a:lnTo>
                <a:lnTo>
                  <a:pt x="1845573" y="76400"/>
                </a:lnTo>
                <a:lnTo>
                  <a:pt x="1849802" y="62722"/>
                </a:lnTo>
                <a:lnTo>
                  <a:pt x="1853436" y="49020"/>
                </a:lnTo>
                <a:lnTo>
                  <a:pt x="1856486" y="35306"/>
                </a:lnTo>
                <a:lnTo>
                  <a:pt x="1890792" y="35306"/>
                </a:lnTo>
                <a:lnTo>
                  <a:pt x="1878202" y="5079"/>
                </a:lnTo>
                <a:close/>
              </a:path>
              <a:path w="2816860" h="297179">
                <a:moveTo>
                  <a:pt x="1961456" y="205041"/>
                </a:moveTo>
                <a:lnTo>
                  <a:pt x="1919605" y="205041"/>
                </a:lnTo>
                <a:lnTo>
                  <a:pt x="1953640" y="291896"/>
                </a:lnTo>
                <a:lnTo>
                  <a:pt x="1997583" y="291896"/>
                </a:lnTo>
                <a:lnTo>
                  <a:pt x="1961456" y="205041"/>
                </a:lnTo>
                <a:close/>
              </a:path>
              <a:path w="2816860" h="297179">
                <a:moveTo>
                  <a:pt x="1890792" y="35306"/>
                </a:moveTo>
                <a:lnTo>
                  <a:pt x="1856486" y="35306"/>
                </a:lnTo>
                <a:lnTo>
                  <a:pt x="1860345" y="47736"/>
                </a:lnTo>
                <a:lnTo>
                  <a:pt x="1865074" y="61785"/>
                </a:lnTo>
                <a:lnTo>
                  <a:pt x="1870684" y="77454"/>
                </a:lnTo>
                <a:lnTo>
                  <a:pt x="1877187" y="94741"/>
                </a:lnTo>
                <a:lnTo>
                  <a:pt x="1907667" y="174142"/>
                </a:lnTo>
                <a:lnTo>
                  <a:pt x="1948605" y="174142"/>
                </a:lnTo>
                <a:lnTo>
                  <a:pt x="1890792" y="35306"/>
                </a:lnTo>
                <a:close/>
              </a:path>
              <a:path w="2816860" h="297179">
                <a:moveTo>
                  <a:pt x="1335786" y="5079"/>
                </a:moveTo>
                <a:lnTo>
                  <a:pt x="1294257" y="5079"/>
                </a:lnTo>
                <a:lnTo>
                  <a:pt x="1182115" y="291896"/>
                </a:lnTo>
                <a:lnTo>
                  <a:pt x="1223137" y="291896"/>
                </a:lnTo>
                <a:lnTo>
                  <a:pt x="1247193" y="226756"/>
                </a:lnTo>
                <a:lnTo>
                  <a:pt x="1255268" y="205041"/>
                </a:lnTo>
                <a:lnTo>
                  <a:pt x="1419091" y="205041"/>
                </a:lnTo>
                <a:lnTo>
                  <a:pt x="1406218" y="174142"/>
                </a:lnTo>
                <a:lnTo>
                  <a:pt x="1266317" y="174142"/>
                </a:lnTo>
                <a:lnTo>
                  <a:pt x="1274337" y="153097"/>
                </a:lnTo>
                <a:lnTo>
                  <a:pt x="1290427" y="111073"/>
                </a:lnTo>
                <a:lnTo>
                  <a:pt x="1307417" y="62722"/>
                </a:lnTo>
                <a:lnTo>
                  <a:pt x="1314196" y="35306"/>
                </a:lnTo>
                <a:lnTo>
                  <a:pt x="1348378" y="35306"/>
                </a:lnTo>
                <a:lnTo>
                  <a:pt x="1335786" y="5079"/>
                </a:lnTo>
                <a:close/>
              </a:path>
              <a:path w="2816860" h="297179">
                <a:moveTo>
                  <a:pt x="1419091" y="205041"/>
                </a:moveTo>
                <a:lnTo>
                  <a:pt x="1377188" y="205041"/>
                </a:lnTo>
                <a:lnTo>
                  <a:pt x="1385738" y="226756"/>
                </a:lnTo>
                <a:lnTo>
                  <a:pt x="1411224" y="291896"/>
                </a:lnTo>
                <a:lnTo>
                  <a:pt x="1455293" y="291896"/>
                </a:lnTo>
                <a:lnTo>
                  <a:pt x="1419091" y="205041"/>
                </a:lnTo>
                <a:close/>
              </a:path>
              <a:path w="2816860" h="297179">
                <a:moveTo>
                  <a:pt x="1348378" y="35306"/>
                </a:moveTo>
                <a:lnTo>
                  <a:pt x="1314196" y="35306"/>
                </a:lnTo>
                <a:lnTo>
                  <a:pt x="1317984" y="47736"/>
                </a:lnTo>
                <a:lnTo>
                  <a:pt x="1322689" y="61785"/>
                </a:lnTo>
                <a:lnTo>
                  <a:pt x="1328322" y="77454"/>
                </a:lnTo>
                <a:lnTo>
                  <a:pt x="1350025" y="134432"/>
                </a:lnTo>
                <a:lnTo>
                  <a:pt x="1365250" y="174142"/>
                </a:lnTo>
                <a:lnTo>
                  <a:pt x="1406218" y="174142"/>
                </a:lnTo>
                <a:lnTo>
                  <a:pt x="1348378" y="35306"/>
                </a:lnTo>
                <a:close/>
              </a:path>
              <a:path w="2816860" h="297179">
                <a:moveTo>
                  <a:pt x="2677160" y="0"/>
                </a:moveTo>
                <a:lnTo>
                  <a:pt x="2621137" y="10096"/>
                </a:lnTo>
                <a:lnTo>
                  <a:pt x="2576449" y="40385"/>
                </a:lnTo>
                <a:lnTo>
                  <a:pt x="2547191" y="88561"/>
                </a:lnTo>
                <a:lnTo>
                  <a:pt x="2537460" y="152234"/>
                </a:lnTo>
                <a:lnTo>
                  <a:pt x="2538505" y="170861"/>
                </a:lnTo>
                <a:lnTo>
                  <a:pt x="2554097" y="223824"/>
                </a:lnTo>
                <a:lnTo>
                  <a:pt x="2588029" y="266553"/>
                </a:lnTo>
                <a:lnTo>
                  <a:pt x="2637932" y="291893"/>
                </a:lnTo>
                <a:lnTo>
                  <a:pt x="2676906" y="296786"/>
                </a:lnTo>
                <a:lnTo>
                  <a:pt x="2695622" y="295679"/>
                </a:lnTo>
                <a:lnTo>
                  <a:pt x="2747772" y="279082"/>
                </a:lnTo>
                <a:lnTo>
                  <a:pt x="2768842" y="264312"/>
                </a:lnTo>
                <a:lnTo>
                  <a:pt x="2676779" y="264312"/>
                </a:lnTo>
                <a:lnTo>
                  <a:pt x="2656252" y="262447"/>
                </a:lnTo>
                <a:lnTo>
                  <a:pt x="2620629" y="247531"/>
                </a:lnTo>
                <a:lnTo>
                  <a:pt x="2593177" y="218189"/>
                </a:lnTo>
                <a:lnTo>
                  <a:pt x="2578992" y="177360"/>
                </a:lnTo>
                <a:lnTo>
                  <a:pt x="2577211" y="152819"/>
                </a:lnTo>
                <a:lnTo>
                  <a:pt x="2579066" y="122743"/>
                </a:lnTo>
                <a:lnTo>
                  <a:pt x="2593873" y="76575"/>
                </a:lnTo>
                <a:lnTo>
                  <a:pt x="2622280" y="48303"/>
                </a:lnTo>
                <a:lnTo>
                  <a:pt x="2677287" y="32765"/>
                </a:lnTo>
                <a:lnTo>
                  <a:pt x="2768916" y="32765"/>
                </a:lnTo>
                <a:lnTo>
                  <a:pt x="2765296" y="29430"/>
                </a:lnTo>
                <a:lnTo>
                  <a:pt x="2750058" y="19050"/>
                </a:lnTo>
                <a:lnTo>
                  <a:pt x="2733292" y="10715"/>
                </a:lnTo>
                <a:lnTo>
                  <a:pt x="2715561" y="4762"/>
                </a:lnTo>
                <a:lnTo>
                  <a:pt x="2696854" y="1190"/>
                </a:lnTo>
                <a:lnTo>
                  <a:pt x="2677160" y="0"/>
                </a:lnTo>
                <a:close/>
              </a:path>
              <a:path w="2816860" h="297179">
                <a:moveTo>
                  <a:pt x="2768916" y="32765"/>
                </a:moveTo>
                <a:lnTo>
                  <a:pt x="2677287" y="32765"/>
                </a:lnTo>
                <a:lnTo>
                  <a:pt x="2691405" y="33651"/>
                </a:lnTo>
                <a:lnTo>
                  <a:pt x="2704798" y="36321"/>
                </a:lnTo>
                <a:lnTo>
                  <a:pt x="2740284" y="55018"/>
                </a:lnTo>
                <a:lnTo>
                  <a:pt x="2764663" y="87629"/>
                </a:lnTo>
                <a:lnTo>
                  <a:pt x="2775967" y="131760"/>
                </a:lnTo>
                <a:lnTo>
                  <a:pt x="2776728" y="148716"/>
                </a:lnTo>
                <a:lnTo>
                  <a:pt x="2774965" y="174812"/>
                </a:lnTo>
                <a:lnTo>
                  <a:pt x="2760868" y="217550"/>
                </a:lnTo>
                <a:lnTo>
                  <a:pt x="2733482" y="247365"/>
                </a:lnTo>
                <a:lnTo>
                  <a:pt x="2697616" y="262429"/>
                </a:lnTo>
                <a:lnTo>
                  <a:pt x="2676779" y="264312"/>
                </a:lnTo>
                <a:lnTo>
                  <a:pt x="2768842" y="264312"/>
                </a:lnTo>
                <a:lnTo>
                  <a:pt x="2798572" y="226949"/>
                </a:lnTo>
                <a:lnTo>
                  <a:pt x="2812002" y="190220"/>
                </a:lnTo>
                <a:lnTo>
                  <a:pt x="2816479" y="148844"/>
                </a:lnTo>
                <a:lnTo>
                  <a:pt x="2815409" y="127960"/>
                </a:lnTo>
                <a:lnTo>
                  <a:pt x="2806888" y="89479"/>
                </a:lnTo>
                <a:lnTo>
                  <a:pt x="2778617" y="41703"/>
                </a:lnTo>
                <a:lnTo>
                  <a:pt x="2768916" y="32765"/>
                </a:lnTo>
                <a:close/>
              </a:path>
              <a:path w="2816860" h="297179">
                <a:moveTo>
                  <a:pt x="2295017" y="5079"/>
                </a:moveTo>
                <a:lnTo>
                  <a:pt x="2256409" y="5079"/>
                </a:lnTo>
                <a:lnTo>
                  <a:pt x="2256409" y="291896"/>
                </a:lnTo>
                <a:lnTo>
                  <a:pt x="2295017" y="291896"/>
                </a:lnTo>
                <a:lnTo>
                  <a:pt x="2295017" y="156730"/>
                </a:lnTo>
                <a:lnTo>
                  <a:pt x="2485390" y="156730"/>
                </a:lnTo>
                <a:lnTo>
                  <a:pt x="2485390" y="122935"/>
                </a:lnTo>
                <a:lnTo>
                  <a:pt x="2295017" y="122935"/>
                </a:lnTo>
                <a:lnTo>
                  <a:pt x="2295017" y="5079"/>
                </a:lnTo>
                <a:close/>
              </a:path>
              <a:path w="2816860" h="297179">
                <a:moveTo>
                  <a:pt x="2485390" y="156730"/>
                </a:moveTo>
                <a:lnTo>
                  <a:pt x="2446655" y="156730"/>
                </a:lnTo>
                <a:lnTo>
                  <a:pt x="2446655" y="291896"/>
                </a:lnTo>
                <a:lnTo>
                  <a:pt x="2485390" y="291896"/>
                </a:lnTo>
                <a:lnTo>
                  <a:pt x="2485390" y="156730"/>
                </a:lnTo>
                <a:close/>
              </a:path>
              <a:path w="2816860" h="297179">
                <a:moveTo>
                  <a:pt x="2485390" y="5079"/>
                </a:moveTo>
                <a:lnTo>
                  <a:pt x="2446655" y="5079"/>
                </a:lnTo>
                <a:lnTo>
                  <a:pt x="2446655" y="122935"/>
                </a:lnTo>
                <a:lnTo>
                  <a:pt x="2485390" y="122935"/>
                </a:lnTo>
                <a:lnTo>
                  <a:pt x="2485390" y="5079"/>
                </a:lnTo>
                <a:close/>
              </a:path>
              <a:path w="2816860" h="297179">
                <a:moveTo>
                  <a:pt x="2064765" y="5079"/>
                </a:moveTo>
                <a:lnTo>
                  <a:pt x="2026158" y="5079"/>
                </a:lnTo>
                <a:lnTo>
                  <a:pt x="2026158" y="291896"/>
                </a:lnTo>
                <a:lnTo>
                  <a:pt x="2208530" y="291896"/>
                </a:lnTo>
                <a:lnTo>
                  <a:pt x="2208530" y="258051"/>
                </a:lnTo>
                <a:lnTo>
                  <a:pt x="2064765" y="258051"/>
                </a:lnTo>
                <a:lnTo>
                  <a:pt x="2064765" y="5079"/>
                </a:lnTo>
                <a:close/>
              </a:path>
              <a:path w="2816860" h="297179">
                <a:moveTo>
                  <a:pt x="784733" y="38988"/>
                </a:moveTo>
                <a:lnTo>
                  <a:pt x="746125" y="38988"/>
                </a:lnTo>
                <a:lnTo>
                  <a:pt x="746125" y="291896"/>
                </a:lnTo>
                <a:lnTo>
                  <a:pt x="784733" y="291896"/>
                </a:lnTo>
                <a:lnTo>
                  <a:pt x="784733" y="38988"/>
                </a:lnTo>
                <a:close/>
              </a:path>
              <a:path w="2816860" h="297179">
                <a:moveTo>
                  <a:pt x="881252" y="5079"/>
                </a:moveTo>
                <a:lnTo>
                  <a:pt x="649986" y="5079"/>
                </a:lnTo>
                <a:lnTo>
                  <a:pt x="649986" y="38988"/>
                </a:lnTo>
                <a:lnTo>
                  <a:pt x="881252" y="38988"/>
                </a:lnTo>
                <a:lnTo>
                  <a:pt x="881252" y="5079"/>
                </a:lnTo>
                <a:close/>
              </a:path>
              <a:path w="2816860" h="297179">
                <a:moveTo>
                  <a:pt x="505714" y="5079"/>
                </a:moveTo>
                <a:lnTo>
                  <a:pt x="294767" y="5079"/>
                </a:lnTo>
                <a:lnTo>
                  <a:pt x="294767" y="291896"/>
                </a:lnTo>
                <a:lnTo>
                  <a:pt x="512445" y="291896"/>
                </a:lnTo>
                <a:lnTo>
                  <a:pt x="512445" y="258051"/>
                </a:lnTo>
                <a:lnTo>
                  <a:pt x="333375" y="258051"/>
                </a:lnTo>
                <a:lnTo>
                  <a:pt x="333375" y="160451"/>
                </a:lnTo>
                <a:lnTo>
                  <a:pt x="494792" y="160451"/>
                </a:lnTo>
                <a:lnTo>
                  <a:pt x="494792" y="126746"/>
                </a:lnTo>
                <a:lnTo>
                  <a:pt x="333375" y="126746"/>
                </a:lnTo>
                <a:lnTo>
                  <a:pt x="333375" y="38988"/>
                </a:lnTo>
                <a:lnTo>
                  <a:pt x="505714" y="38988"/>
                </a:lnTo>
                <a:lnTo>
                  <a:pt x="505714" y="5079"/>
                </a:lnTo>
                <a:close/>
              </a:path>
            </a:pathLst>
          </a:custGeom>
          <a:solidFill>
            <a:srgbClr val="372F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382640" y="5624486"/>
            <a:ext cx="110489" cy="0"/>
          </a:xfrm>
          <a:custGeom>
            <a:avLst/>
            <a:gdLst/>
            <a:ahLst/>
            <a:cxnLst/>
            <a:rect l="l" t="t" r="r" b="b"/>
            <a:pathLst>
              <a:path w="110489">
                <a:moveTo>
                  <a:pt x="0" y="0"/>
                </a:moveTo>
                <a:lnTo>
                  <a:pt x="109982" y="0"/>
                </a:lnTo>
              </a:path>
            </a:pathLst>
          </a:custGeom>
          <a:ln w="35407">
            <a:solidFill>
              <a:srgbClr val="372F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51246" y="5436361"/>
            <a:ext cx="1936750" cy="297180"/>
          </a:xfrm>
          <a:custGeom>
            <a:avLst/>
            <a:gdLst/>
            <a:ahLst/>
            <a:cxnLst/>
            <a:rect l="l" t="t" r="r" b="b"/>
            <a:pathLst>
              <a:path w="1936750" h="297179">
                <a:moveTo>
                  <a:pt x="100583" y="5079"/>
                </a:moveTo>
                <a:lnTo>
                  <a:pt x="0" y="5079"/>
                </a:lnTo>
                <a:lnTo>
                  <a:pt x="0" y="291896"/>
                </a:lnTo>
                <a:lnTo>
                  <a:pt x="105409" y="291896"/>
                </a:lnTo>
                <a:lnTo>
                  <a:pt x="118268" y="291590"/>
                </a:lnTo>
                <a:lnTo>
                  <a:pt x="162085" y="284273"/>
                </a:lnTo>
                <a:lnTo>
                  <a:pt x="200913" y="261381"/>
                </a:lnTo>
                <a:lnTo>
                  <a:pt x="204021" y="258051"/>
                </a:lnTo>
                <a:lnTo>
                  <a:pt x="38734" y="258051"/>
                </a:lnTo>
                <a:lnTo>
                  <a:pt x="38734" y="38988"/>
                </a:lnTo>
                <a:lnTo>
                  <a:pt x="205004" y="38988"/>
                </a:lnTo>
                <a:lnTo>
                  <a:pt x="195325" y="29844"/>
                </a:lnTo>
                <a:lnTo>
                  <a:pt x="152526" y="9271"/>
                </a:lnTo>
                <a:lnTo>
                  <a:pt x="116611" y="5341"/>
                </a:lnTo>
                <a:lnTo>
                  <a:pt x="100583" y="5079"/>
                </a:lnTo>
                <a:close/>
              </a:path>
              <a:path w="1936750" h="297179">
                <a:moveTo>
                  <a:pt x="205004" y="38988"/>
                </a:moveTo>
                <a:lnTo>
                  <a:pt x="99949" y="38988"/>
                </a:lnTo>
                <a:lnTo>
                  <a:pt x="116000" y="39348"/>
                </a:lnTo>
                <a:lnTo>
                  <a:pt x="129682" y="40433"/>
                </a:lnTo>
                <a:lnTo>
                  <a:pt x="169830" y="57022"/>
                </a:lnTo>
                <a:lnTo>
                  <a:pt x="193030" y="90600"/>
                </a:lnTo>
                <a:lnTo>
                  <a:pt x="201549" y="146303"/>
                </a:lnTo>
                <a:lnTo>
                  <a:pt x="201070" y="161966"/>
                </a:lnTo>
                <a:lnTo>
                  <a:pt x="193801" y="201625"/>
                </a:lnTo>
                <a:lnTo>
                  <a:pt x="172465" y="237909"/>
                </a:lnTo>
                <a:lnTo>
                  <a:pt x="137273" y="255083"/>
                </a:lnTo>
                <a:lnTo>
                  <a:pt x="100964" y="258051"/>
                </a:lnTo>
                <a:lnTo>
                  <a:pt x="204021" y="258051"/>
                </a:lnTo>
                <a:lnTo>
                  <a:pt x="229383" y="216920"/>
                </a:lnTo>
                <a:lnTo>
                  <a:pt x="239379" y="177757"/>
                </a:lnTo>
                <a:lnTo>
                  <a:pt x="241300" y="146938"/>
                </a:lnTo>
                <a:lnTo>
                  <a:pt x="240585" y="128317"/>
                </a:lnTo>
                <a:lnTo>
                  <a:pt x="229869" y="78740"/>
                </a:lnTo>
                <a:lnTo>
                  <a:pt x="206134" y="40056"/>
                </a:lnTo>
                <a:lnTo>
                  <a:pt x="205004" y="38988"/>
                </a:lnTo>
                <a:close/>
              </a:path>
              <a:path w="1936750" h="297179">
                <a:moveTo>
                  <a:pt x="422020" y="0"/>
                </a:moveTo>
                <a:lnTo>
                  <a:pt x="365950" y="10096"/>
                </a:lnTo>
                <a:lnTo>
                  <a:pt x="321309" y="40385"/>
                </a:lnTo>
                <a:lnTo>
                  <a:pt x="291988" y="88561"/>
                </a:lnTo>
                <a:lnTo>
                  <a:pt x="282193" y="152234"/>
                </a:lnTo>
                <a:lnTo>
                  <a:pt x="283241" y="170861"/>
                </a:lnTo>
                <a:lnTo>
                  <a:pt x="298957" y="223824"/>
                </a:lnTo>
                <a:lnTo>
                  <a:pt x="332890" y="266553"/>
                </a:lnTo>
                <a:lnTo>
                  <a:pt x="382793" y="291893"/>
                </a:lnTo>
                <a:lnTo>
                  <a:pt x="421766" y="296786"/>
                </a:lnTo>
                <a:lnTo>
                  <a:pt x="440483" y="295679"/>
                </a:lnTo>
                <a:lnTo>
                  <a:pt x="492632" y="279082"/>
                </a:lnTo>
                <a:lnTo>
                  <a:pt x="513703" y="264312"/>
                </a:lnTo>
                <a:lnTo>
                  <a:pt x="421639" y="264312"/>
                </a:lnTo>
                <a:lnTo>
                  <a:pt x="401113" y="262447"/>
                </a:lnTo>
                <a:lnTo>
                  <a:pt x="365490" y="247531"/>
                </a:lnTo>
                <a:lnTo>
                  <a:pt x="337984" y="218189"/>
                </a:lnTo>
                <a:lnTo>
                  <a:pt x="323836" y="177360"/>
                </a:lnTo>
                <a:lnTo>
                  <a:pt x="322071" y="152819"/>
                </a:lnTo>
                <a:lnTo>
                  <a:pt x="323909" y="122743"/>
                </a:lnTo>
                <a:lnTo>
                  <a:pt x="338681" y="76575"/>
                </a:lnTo>
                <a:lnTo>
                  <a:pt x="367141" y="48303"/>
                </a:lnTo>
                <a:lnTo>
                  <a:pt x="422148" y="32765"/>
                </a:lnTo>
                <a:lnTo>
                  <a:pt x="513734" y="32765"/>
                </a:lnTo>
                <a:lnTo>
                  <a:pt x="510103" y="29430"/>
                </a:lnTo>
                <a:lnTo>
                  <a:pt x="494791" y="19050"/>
                </a:lnTo>
                <a:lnTo>
                  <a:pt x="478099" y="10715"/>
                </a:lnTo>
                <a:lnTo>
                  <a:pt x="460406" y="4762"/>
                </a:lnTo>
                <a:lnTo>
                  <a:pt x="441713" y="1190"/>
                </a:lnTo>
                <a:lnTo>
                  <a:pt x="422020" y="0"/>
                </a:lnTo>
                <a:close/>
              </a:path>
              <a:path w="1936750" h="297179">
                <a:moveTo>
                  <a:pt x="513734" y="32765"/>
                </a:moveTo>
                <a:lnTo>
                  <a:pt x="422148" y="32765"/>
                </a:lnTo>
                <a:lnTo>
                  <a:pt x="436248" y="33651"/>
                </a:lnTo>
                <a:lnTo>
                  <a:pt x="449611" y="36321"/>
                </a:lnTo>
                <a:lnTo>
                  <a:pt x="485128" y="55018"/>
                </a:lnTo>
                <a:lnTo>
                  <a:pt x="509524" y="87629"/>
                </a:lnTo>
                <a:lnTo>
                  <a:pt x="520721" y="131760"/>
                </a:lnTo>
                <a:lnTo>
                  <a:pt x="521462" y="148716"/>
                </a:lnTo>
                <a:lnTo>
                  <a:pt x="519701" y="174812"/>
                </a:lnTo>
                <a:lnTo>
                  <a:pt x="505656" y="217550"/>
                </a:lnTo>
                <a:lnTo>
                  <a:pt x="478325" y="247365"/>
                </a:lnTo>
                <a:lnTo>
                  <a:pt x="442424" y="262429"/>
                </a:lnTo>
                <a:lnTo>
                  <a:pt x="421639" y="264312"/>
                </a:lnTo>
                <a:lnTo>
                  <a:pt x="513703" y="264312"/>
                </a:lnTo>
                <a:lnTo>
                  <a:pt x="543432" y="226949"/>
                </a:lnTo>
                <a:lnTo>
                  <a:pt x="556863" y="190220"/>
                </a:lnTo>
                <a:lnTo>
                  <a:pt x="561339" y="148844"/>
                </a:lnTo>
                <a:lnTo>
                  <a:pt x="560270" y="127960"/>
                </a:lnTo>
                <a:lnTo>
                  <a:pt x="551749" y="89479"/>
                </a:lnTo>
                <a:lnTo>
                  <a:pt x="523462" y="41703"/>
                </a:lnTo>
                <a:lnTo>
                  <a:pt x="513734" y="32765"/>
                </a:lnTo>
                <a:close/>
              </a:path>
              <a:path w="1936750" h="297179">
                <a:moveTo>
                  <a:pt x="1930019" y="5079"/>
                </a:moveTo>
                <a:lnTo>
                  <a:pt x="1718945" y="5079"/>
                </a:lnTo>
                <a:lnTo>
                  <a:pt x="1718945" y="291896"/>
                </a:lnTo>
                <a:lnTo>
                  <a:pt x="1936750" y="291896"/>
                </a:lnTo>
                <a:lnTo>
                  <a:pt x="1936750" y="258051"/>
                </a:lnTo>
                <a:lnTo>
                  <a:pt x="1757552" y="258051"/>
                </a:lnTo>
                <a:lnTo>
                  <a:pt x="1757552" y="160451"/>
                </a:lnTo>
                <a:lnTo>
                  <a:pt x="1918970" y="160451"/>
                </a:lnTo>
                <a:lnTo>
                  <a:pt x="1918970" y="126746"/>
                </a:lnTo>
                <a:lnTo>
                  <a:pt x="1757552" y="126746"/>
                </a:lnTo>
                <a:lnTo>
                  <a:pt x="1757552" y="38988"/>
                </a:lnTo>
                <a:lnTo>
                  <a:pt x="1930019" y="38988"/>
                </a:lnTo>
                <a:lnTo>
                  <a:pt x="1930019" y="5079"/>
                </a:lnTo>
                <a:close/>
              </a:path>
              <a:path w="1936750" h="297179">
                <a:moveTo>
                  <a:pt x="1582547" y="38988"/>
                </a:moveTo>
                <a:lnTo>
                  <a:pt x="1543938" y="38988"/>
                </a:lnTo>
                <a:lnTo>
                  <a:pt x="1543938" y="291896"/>
                </a:lnTo>
                <a:lnTo>
                  <a:pt x="1582547" y="291896"/>
                </a:lnTo>
                <a:lnTo>
                  <a:pt x="1582547" y="38988"/>
                </a:lnTo>
                <a:close/>
              </a:path>
              <a:path w="1936750" h="297179">
                <a:moveTo>
                  <a:pt x="1679194" y="5079"/>
                </a:moveTo>
                <a:lnTo>
                  <a:pt x="1447800" y="5079"/>
                </a:lnTo>
                <a:lnTo>
                  <a:pt x="1447800" y="38988"/>
                </a:lnTo>
                <a:lnTo>
                  <a:pt x="1679194" y="38988"/>
                </a:lnTo>
                <a:lnTo>
                  <a:pt x="1679194" y="5079"/>
                </a:lnTo>
                <a:close/>
              </a:path>
              <a:path w="1936750" h="297179">
                <a:moveTo>
                  <a:pt x="1215008" y="5079"/>
                </a:moveTo>
                <a:lnTo>
                  <a:pt x="1175384" y="5079"/>
                </a:lnTo>
                <a:lnTo>
                  <a:pt x="1175384" y="291896"/>
                </a:lnTo>
                <a:lnTo>
                  <a:pt x="1212469" y="291896"/>
                </a:lnTo>
                <a:lnTo>
                  <a:pt x="1212469" y="66547"/>
                </a:lnTo>
                <a:lnTo>
                  <a:pt x="1256849" y="66547"/>
                </a:lnTo>
                <a:lnTo>
                  <a:pt x="1215008" y="5079"/>
                </a:lnTo>
                <a:close/>
              </a:path>
              <a:path w="1936750" h="297179">
                <a:moveTo>
                  <a:pt x="1256849" y="66547"/>
                </a:moveTo>
                <a:lnTo>
                  <a:pt x="1212469" y="66547"/>
                </a:lnTo>
                <a:lnTo>
                  <a:pt x="1365630" y="291896"/>
                </a:lnTo>
                <a:lnTo>
                  <a:pt x="1405254" y="291896"/>
                </a:lnTo>
                <a:lnTo>
                  <a:pt x="1405254" y="230276"/>
                </a:lnTo>
                <a:lnTo>
                  <a:pt x="1368298" y="230276"/>
                </a:lnTo>
                <a:lnTo>
                  <a:pt x="1256849" y="66547"/>
                </a:lnTo>
                <a:close/>
              </a:path>
              <a:path w="1936750" h="297179">
                <a:moveTo>
                  <a:pt x="1405254" y="5079"/>
                </a:moveTo>
                <a:lnTo>
                  <a:pt x="1368298" y="5079"/>
                </a:lnTo>
                <a:lnTo>
                  <a:pt x="1368298" y="230276"/>
                </a:lnTo>
                <a:lnTo>
                  <a:pt x="1405254" y="230276"/>
                </a:lnTo>
                <a:lnTo>
                  <a:pt x="1405254" y="5079"/>
                </a:lnTo>
                <a:close/>
              </a:path>
              <a:path w="1936750" h="297179">
                <a:moveTo>
                  <a:pt x="1116456" y="5079"/>
                </a:moveTo>
                <a:lnTo>
                  <a:pt x="905382" y="5079"/>
                </a:lnTo>
                <a:lnTo>
                  <a:pt x="905382" y="291896"/>
                </a:lnTo>
                <a:lnTo>
                  <a:pt x="1123187" y="291896"/>
                </a:lnTo>
                <a:lnTo>
                  <a:pt x="1123187" y="258051"/>
                </a:lnTo>
                <a:lnTo>
                  <a:pt x="943990" y="258051"/>
                </a:lnTo>
                <a:lnTo>
                  <a:pt x="943990" y="160451"/>
                </a:lnTo>
                <a:lnTo>
                  <a:pt x="1105407" y="160451"/>
                </a:lnTo>
                <a:lnTo>
                  <a:pt x="1105407" y="126746"/>
                </a:lnTo>
                <a:lnTo>
                  <a:pt x="943990" y="126746"/>
                </a:lnTo>
                <a:lnTo>
                  <a:pt x="943990" y="38988"/>
                </a:lnTo>
                <a:lnTo>
                  <a:pt x="1116456" y="38988"/>
                </a:lnTo>
                <a:lnTo>
                  <a:pt x="1116456" y="5079"/>
                </a:lnTo>
                <a:close/>
              </a:path>
              <a:path w="1936750" h="297179">
                <a:moveTo>
                  <a:pt x="737234" y="253"/>
                </a:moveTo>
                <a:lnTo>
                  <a:pt x="682996" y="9951"/>
                </a:lnTo>
                <a:lnTo>
                  <a:pt x="638016" y="38862"/>
                </a:lnTo>
                <a:lnTo>
                  <a:pt x="609318" y="85582"/>
                </a:lnTo>
                <a:lnTo>
                  <a:pt x="600642" y="124634"/>
                </a:lnTo>
                <a:lnTo>
                  <a:pt x="599566" y="146303"/>
                </a:lnTo>
                <a:lnTo>
                  <a:pt x="600521" y="166547"/>
                </a:lnTo>
                <a:lnTo>
                  <a:pt x="608193" y="205011"/>
                </a:lnTo>
                <a:lnTo>
                  <a:pt x="623530" y="240080"/>
                </a:lnTo>
                <a:lnTo>
                  <a:pt x="659891" y="277901"/>
                </a:lnTo>
                <a:lnTo>
                  <a:pt x="714220" y="295605"/>
                </a:lnTo>
                <a:lnTo>
                  <a:pt x="736726" y="296786"/>
                </a:lnTo>
                <a:lnTo>
                  <a:pt x="758612" y="295250"/>
                </a:lnTo>
                <a:lnTo>
                  <a:pt x="778748" y="290645"/>
                </a:lnTo>
                <a:lnTo>
                  <a:pt x="797145" y="282973"/>
                </a:lnTo>
                <a:lnTo>
                  <a:pt x="813815" y="272237"/>
                </a:lnTo>
                <a:lnTo>
                  <a:pt x="822270" y="264312"/>
                </a:lnTo>
                <a:lnTo>
                  <a:pt x="733425" y="264312"/>
                </a:lnTo>
                <a:lnTo>
                  <a:pt x="720328" y="263469"/>
                </a:lnTo>
                <a:lnTo>
                  <a:pt x="683894" y="250812"/>
                </a:lnTo>
                <a:lnTo>
                  <a:pt x="656409" y="222812"/>
                </a:lnTo>
                <a:lnTo>
                  <a:pt x="642064" y="180424"/>
                </a:lnTo>
                <a:lnTo>
                  <a:pt x="639317" y="146176"/>
                </a:lnTo>
                <a:lnTo>
                  <a:pt x="639889" y="132099"/>
                </a:lnTo>
                <a:lnTo>
                  <a:pt x="648462" y="91059"/>
                </a:lnTo>
                <a:lnTo>
                  <a:pt x="669786" y="57161"/>
                </a:lnTo>
                <a:lnTo>
                  <a:pt x="705580" y="36687"/>
                </a:lnTo>
                <a:lnTo>
                  <a:pt x="736473" y="32765"/>
                </a:lnTo>
                <a:lnTo>
                  <a:pt x="823100" y="32765"/>
                </a:lnTo>
                <a:lnTo>
                  <a:pt x="810894" y="22097"/>
                </a:lnTo>
                <a:lnTo>
                  <a:pt x="795081" y="12523"/>
                </a:lnTo>
                <a:lnTo>
                  <a:pt x="777541" y="5699"/>
                </a:lnTo>
                <a:lnTo>
                  <a:pt x="758263" y="1613"/>
                </a:lnTo>
                <a:lnTo>
                  <a:pt x="737234" y="253"/>
                </a:lnTo>
                <a:close/>
              </a:path>
              <a:path w="1936750" h="297179">
                <a:moveTo>
                  <a:pt x="818895" y="191350"/>
                </a:moveTo>
                <a:lnTo>
                  <a:pt x="798750" y="235618"/>
                </a:lnTo>
                <a:lnTo>
                  <a:pt x="763444" y="259713"/>
                </a:lnTo>
                <a:lnTo>
                  <a:pt x="733425" y="264312"/>
                </a:lnTo>
                <a:lnTo>
                  <a:pt x="822270" y="264312"/>
                </a:lnTo>
                <a:lnTo>
                  <a:pt x="850130" y="223089"/>
                </a:lnTo>
                <a:lnTo>
                  <a:pt x="857503" y="200939"/>
                </a:lnTo>
                <a:lnTo>
                  <a:pt x="818895" y="191350"/>
                </a:lnTo>
                <a:close/>
              </a:path>
              <a:path w="1936750" h="297179">
                <a:moveTo>
                  <a:pt x="823100" y="32765"/>
                </a:moveTo>
                <a:lnTo>
                  <a:pt x="736473" y="32765"/>
                </a:lnTo>
                <a:lnTo>
                  <a:pt x="750500" y="33649"/>
                </a:lnTo>
                <a:lnTo>
                  <a:pt x="763254" y="36306"/>
                </a:lnTo>
                <a:lnTo>
                  <a:pt x="802052" y="65547"/>
                </a:lnTo>
                <a:lnTo>
                  <a:pt x="814451" y="92582"/>
                </a:lnTo>
                <a:lnTo>
                  <a:pt x="852551" y="83819"/>
                </a:lnTo>
                <a:lnTo>
                  <a:pt x="845524" y="65031"/>
                </a:lnTo>
                <a:lnTo>
                  <a:pt x="836247" y="48482"/>
                </a:lnTo>
                <a:lnTo>
                  <a:pt x="824708" y="34170"/>
                </a:lnTo>
                <a:lnTo>
                  <a:pt x="823100" y="32765"/>
                </a:lnTo>
                <a:close/>
              </a:path>
            </a:pathLst>
          </a:custGeom>
          <a:solidFill>
            <a:srgbClr val="372F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427473" y="188595"/>
            <a:ext cx="576605" cy="68960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26434" y="1988820"/>
            <a:ext cx="2213737" cy="151218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3109341" y="863854"/>
            <a:ext cx="3545204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Universidade Federal do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Pará</a:t>
            </a:r>
            <a:endParaRPr sz="1600">
              <a:latin typeface="Times New Roman"/>
              <a:cs typeface="Times New Roman"/>
            </a:endParaRPr>
          </a:p>
          <a:p>
            <a:pPr marL="48895" marR="40640" algn="ctr">
              <a:lnSpc>
                <a:spcPct val="100000"/>
              </a:lnSpc>
            </a:pPr>
            <a:r>
              <a:rPr sz="1600" spc="-5" dirty="0">
                <a:latin typeface="Times New Roman"/>
                <a:cs typeface="Times New Roman"/>
              </a:rPr>
              <a:t>Pró-Reitoria de Pesquisa e Pós-Graduação  Diretoria de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Pesquisa</a:t>
            </a:r>
            <a:endParaRPr sz="16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600" spc="-5" dirty="0">
                <a:latin typeface="Times New Roman"/>
                <a:cs typeface="Times New Roman"/>
              </a:rPr>
              <a:t>Coordenadoria de </a:t>
            </a:r>
            <a:r>
              <a:rPr sz="1600" spc="-10" dirty="0">
                <a:latin typeface="Times New Roman"/>
                <a:cs typeface="Times New Roman"/>
              </a:rPr>
              <a:t>Programas</a:t>
            </a:r>
            <a:r>
              <a:rPr sz="1600" spc="1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Institucionais</a:t>
            </a:r>
            <a:endParaRPr sz="16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600" spc="-5" dirty="0">
                <a:latin typeface="Times New Roman"/>
                <a:cs typeface="Times New Roman"/>
              </a:rPr>
              <a:t>Coordenadoria de Projetos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67155" y="760476"/>
            <a:ext cx="2567940" cy="11369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755392" y="760476"/>
            <a:ext cx="821435" cy="11369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194612" y="901649"/>
            <a:ext cx="19145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Su</a:t>
            </a:r>
            <a:r>
              <a:rPr sz="4000" spc="-20" dirty="0"/>
              <a:t>m</a:t>
            </a:r>
            <a:r>
              <a:rPr sz="4000" spc="-5" dirty="0"/>
              <a:t>ário</a:t>
            </a:r>
            <a:endParaRPr sz="4000"/>
          </a:p>
        </p:txBody>
      </p:sp>
      <p:sp>
        <p:nvSpPr>
          <p:cNvPr id="5" name="object 5"/>
          <p:cNvSpPr txBox="1"/>
          <p:nvPr/>
        </p:nvSpPr>
        <p:spPr>
          <a:xfrm>
            <a:off x="690473" y="2296795"/>
            <a:ext cx="7462520" cy="15908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105"/>
              </a:spcBef>
              <a:buClr>
                <a:srgbClr val="9E8E5C"/>
              </a:buClr>
              <a:buSzPct val="79687"/>
              <a:buAutoNum type="arabicPeriod"/>
              <a:tabLst>
                <a:tab pos="527685" algn="l"/>
                <a:tab pos="528320" algn="l"/>
              </a:tabLst>
            </a:pP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Objetivos</a:t>
            </a:r>
            <a:endParaRPr sz="3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9E8E5C"/>
              </a:buClr>
              <a:buFont typeface="Times New Roman"/>
              <a:buAutoNum type="arabicPeriod"/>
            </a:pPr>
            <a:endParaRPr sz="3850" dirty="0">
              <a:latin typeface="Times New Roman"/>
              <a:cs typeface="Times New Roman"/>
            </a:endParaRPr>
          </a:p>
          <a:p>
            <a:pPr marL="527685" marR="5080" indent="-515620">
              <a:lnSpc>
                <a:spcPct val="100000"/>
              </a:lnSpc>
              <a:buClr>
                <a:srgbClr val="9E8E5C"/>
              </a:buClr>
              <a:buSzPct val="79687"/>
              <a:buAutoNum type="arabicPeriod"/>
              <a:tabLst>
                <a:tab pos="527685" algn="l"/>
                <a:tab pos="528320" algn="l"/>
              </a:tabLst>
            </a:pPr>
            <a:r>
              <a:rPr sz="3200" dirty="0">
                <a:solidFill>
                  <a:srgbClr val="001F5F"/>
                </a:solidFill>
                <a:latin typeface="Times New Roman"/>
                <a:cs typeface="Times New Roman"/>
              </a:rPr>
              <a:t>Cadastro do Plano de </a:t>
            </a:r>
            <a:r>
              <a:rPr sz="3200" spc="-15" dirty="0" err="1" smtClean="0">
                <a:solidFill>
                  <a:srgbClr val="001F5F"/>
                </a:solidFill>
                <a:latin typeface="Times New Roman"/>
                <a:cs typeface="Times New Roman"/>
              </a:rPr>
              <a:t>Trabalho</a:t>
            </a:r>
            <a:r>
              <a:rPr lang="pt-BR" sz="3200" spc="-15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endParaRPr sz="3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09244" y="515112"/>
            <a:ext cx="2796539" cy="11369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926079" y="515112"/>
            <a:ext cx="821436" cy="11369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137310" y="656590"/>
            <a:ext cx="214122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Objetivos</a:t>
            </a:r>
            <a:endParaRPr sz="4000"/>
          </a:p>
        </p:txBody>
      </p:sp>
      <p:sp>
        <p:nvSpPr>
          <p:cNvPr id="8" name="object 8"/>
          <p:cNvSpPr txBox="1">
            <a:spLocks noGrp="1"/>
          </p:cNvSpPr>
          <p:nvPr>
            <p:ph type="body" idx="1"/>
          </p:nvPr>
        </p:nvSpPr>
        <p:spPr>
          <a:xfrm>
            <a:off x="1267460" y="2515361"/>
            <a:ext cx="7404734" cy="173573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lang="pt-BR" dirty="0" smtClean="0"/>
              <a:t>Ao </a:t>
            </a:r>
            <a:r>
              <a:rPr lang="pt-BR" dirty="0"/>
              <a:t>cadastrar um plano de trabalho, é necessário </a:t>
            </a:r>
            <a:r>
              <a:rPr lang="pt-BR" dirty="0" smtClean="0"/>
              <a:t>selecionar </a:t>
            </a:r>
            <a:r>
              <a:rPr lang="pt-BR" dirty="0"/>
              <a:t>um projeto de pesquisa </a:t>
            </a:r>
            <a:r>
              <a:rPr lang="pt-BR" dirty="0" smtClean="0"/>
              <a:t>ao </a:t>
            </a:r>
            <a:r>
              <a:rPr lang="pt-BR" dirty="0"/>
              <a:t>qual ele será </a:t>
            </a:r>
            <a:r>
              <a:rPr lang="pt-BR" dirty="0" smtClean="0"/>
              <a:t>vinculado.</a:t>
            </a:r>
            <a:r>
              <a:rPr lang="pt-BR" dirty="0"/>
              <a:t> Para cada bolsa </a:t>
            </a:r>
            <a:r>
              <a:rPr lang="pt-BR" dirty="0" smtClean="0"/>
              <a:t>solicitada, deve-se </a:t>
            </a:r>
            <a:r>
              <a:rPr lang="pt-BR" dirty="0"/>
              <a:t>cadastrar um plano de trabalho </a:t>
            </a:r>
            <a:r>
              <a:rPr lang="pt-BR" dirty="0" smtClean="0"/>
              <a:t>distinto.</a:t>
            </a:r>
            <a:endParaRPr spc="-5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7706868" y="155447"/>
            <a:ext cx="821435" cy="11369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717275" y="164085"/>
            <a:ext cx="6002656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600" spc="-5" dirty="0"/>
              <a:t>Cadastrar Plano de</a:t>
            </a:r>
            <a:r>
              <a:rPr sz="3600" spc="-50" dirty="0"/>
              <a:t> </a:t>
            </a:r>
            <a:r>
              <a:rPr sz="3600" spc="-25" dirty="0"/>
              <a:t>Trabalho</a:t>
            </a:r>
            <a:endParaRPr sz="3600" dirty="0"/>
          </a:p>
        </p:txBody>
      </p:sp>
      <p:sp>
        <p:nvSpPr>
          <p:cNvPr id="5" name="object 5"/>
          <p:cNvSpPr txBox="1"/>
          <p:nvPr/>
        </p:nvSpPr>
        <p:spPr>
          <a:xfrm>
            <a:off x="1289938" y="901359"/>
            <a:ext cx="7238365" cy="114582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95"/>
              </a:spcBef>
              <a:buClr>
                <a:srgbClr val="9E8E5C"/>
              </a:buClr>
              <a:buSzPct val="79545"/>
              <a:tabLst>
                <a:tab pos="189865" algn="l"/>
              </a:tabLst>
            </a:pPr>
            <a:r>
              <a:rPr lang="pt-BR" spc="-5" dirty="0">
                <a:latin typeface="Times New Roman"/>
                <a:cs typeface="Times New Roman"/>
              </a:rPr>
              <a:t>Para cadastrar um plano de trabalho e se inscrever na seleção do Edital PIBIC o pesquisador poderá:</a:t>
            </a:r>
          </a:p>
          <a:p>
            <a:pPr marL="189230" indent="-177165">
              <a:lnSpc>
                <a:spcPct val="100000"/>
              </a:lnSpc>
              <a:spcBef>
                <a:spcPts val="95"/>
              </a:spcBef>
              <a:buClr>
                <a:srgbClr val="9E8E5C"/>
              </a:buClr>
              <a:buSzPct val="79545"/>
              <a:buFont typeface="Arial"/>
              <a:buChar char="•"/>
              <a:tabLst>
                <a:tab pos="189865" algn="l"/>
              </a:tabLst>
            </a:pPr>
            <a:r>
              <a:rPr lang="pt-BR" spc="-5" dirty="0">
                <a:solidFill>
                  <a:srgbClr val="001F5F"/>
                </a:solidFill>
                <a:latin typeface="Times New Roman"/>
                <a:cs typeface="Times New Roman"/>
              </a:rPr>
              <a:t>Acessar o “menu pesquisa&gt; Planos de trabalho&gt; Solicitar cota de bolsa</a:t>
            </a:r>
            <a:r>
              <a:rPr lang="pt-BR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”;</a:t>
            </a:r>
          </a:p>
          <a:p>
            <a:pPr marL="189230" indent="-177165">
              <a:lnSpc>
                <a:spcPct val="100000"/>
              </a:lnSpc>
              <a:spcBef>
                <a:spcPts val="95"/>
              </a:spcBef>
              <a:buClr>
                <a:srgbClr val="9E8E5C"/>
              </a:buClr>
              <a:buSzPct val="79545"/>
              <a:buFont typeface="Arial"/>
              <a:buChar char="•"/>
              <a:tabLst>
                <a:tab pos="189865" algn="l"/>
              </a:tabLst>
            </a:pPr>
            <a:r>
              <a:rPr lang="pt-BR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Ou </a:t>
            </a:r>
            <a:r>
              <a:rPr lang="pt-BR" spc="-5" dirty="0">
                <a:solidFill>
                  <a:srgbClr val="001F5F"/>
                </a:solidFill>
                <a:latin typeface="Times New Roman"/>
                <a:cs typeface="Times New Roman"/>
              </a:rPr>
              <a:t>clicar sobre o botão do edital na pagina inicial do </a:t>
            </a:r>
            <a:r>
              <a:rPr lang="pt-BR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docente</a:t>
            </a:r>
            <a:endParaRPr lang="pt-BR" spc="-5" dirty="0">
              <a:solidFill>
                <a:srgbClr val="001F5F"/>
              </a:solidFill>
              <a:latin typeface="Times New Roman"/>
              <a:cs typeface="Times New Roman"/>
            </a:endParaRPr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2133600"/>
            <a:ext cx="6705600" cy="449533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7344" y="105155"/>
            <a:ext cx="7895844" cy="7178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47344" y="486155"/>
            <a:ext cx="1296924" cy="7178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11451" y="486155"/>
            <a:ext cx="521207" cy="7178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4813" rIns="0" bIns="0" rtlCol="0">
            <a:spAutoFit/>
          </a:bodyPr>
          <a:lstStyle/>
          <a:p>
            <a:pPr marL="395605" marR="5080">
              <a:lnSpc>
                <a:spcPct val="100000"/>
              </a:lnSpc>
              <a:spcBef>
                <a:spcPts val="95"/>
              </a:spcBef>
            </a:pPr>
            <a:r>
              <a:rPr sz="2500" spc="-5" dirty="0"/>
              <a:t>Cadastrar Plano de </a:t>
            </a:r>
            <a:r>
              <a:rPr sz="2500" spc="-15" dirty="0"/>
              <a:t>Trabalho </a:t>
            </a:r>
            <a:r>
              <a:rPr sz="2500" spc="-5" dirty="0"/>
              <a:t>logo após o projeto </a:t>
            </a:r>
            <a:r>
              <a:rPr sz="2500" dirty="0"/>
              <a:t>ser  </a:t>
            </a:r>
            <a:r>
              <a:rPr sz="2500" spc="-5" dirty="0"/>
              <a:t>criado</a:t>
            </a:r>
            <a:endParaRPr sz="2500"/>
          </a:p>
        </p:txBody>
      </p:sp>
      <p:sp>
        <p:nvSpPr>
          <p:cNvPr id="6" name="object 6"/>
          <p:cNvSpPr txBox="1"/>
          <p:nvPr/>
        </p:nvSpPr>
        <p:spPr>
          <a:xfrm>
            <a:off x="1050442" y="1071117"/>
            <a:ext cx="7375525" cy="1197764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354965" indent="-342900" algn="just">
              <a:lnSpc>
                <a:spcPct val="100000"/>
              </a:lnSpc>
              <a:spcBef>
                <a:spcPts val="700"/>
              </a:spcBef>
              <a:buClr>
                <a:srgbClr val="9E8E5C"/>
              </a:buClr>
              <a:buSzPct val="79166"/>
              <a:buFont typeface="Wingdings 2"/>
              <a:buChar char=""/>
              <a:tabLst>
                <a:tab pos="354965" algn="l"/>
                <a:tab pos="355600" algn="l"/>
              </a:tabLst>
            </a:pPr>
            <a:r>
              <a:rPr lang="pt-BR" sz="24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Antes de cadastrar o plano de trabalho, o pesquisador deverá selecionar o projeto ao qual o plano será vinculado</a:t>
            </a:r>
            <a:endParaRPr sz="22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3535" y="2514600"/>
            <a:ext cx="7309338" cy="32766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7344" y="103631"/>
            <a:ext cx="8267700" cy="8016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07535" y="530351"/>
            <a:ext cx="2046732" cy="8016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72684" y="530351"/>
            <a:ext cx="580643" cy="8016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075740" y="201294"/>
            <a:ext cx="770509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073400" marR="5080" indent="-3061335">
              <a:lnSpc>
                <a:spcPct val="100000"/>
              </a:lnSpc>
              <a:spcBef>
                <a:spcPts val="95"/>
              </a:spcBef>
            </a:pPr>
            <a:r>
              <a:rPr dirty="0"/>
              <a:t>Cadastrar </a:t>
            </a:r>
            <a:r>
              <a:rPr spc="-5" dirty="0"/>
              <a:t>Plano </a:t>
            </a:r>
            <a:r>
              <a:rPr dirty="0"/>
              <a:t>de </a:t>
            </a:r>
            <a:r>
              <a:rPr spc="-15" dirty="0"/>
              <a:t>Trabalho </a:t>
            </a:r>
            <a:r>
              <a:rPr spc="-5" dirty="0"/>
              <a:t>logo </a:t>
            </a:r>
            <a:r>
              <a:rPr dirty="0"/>
              <a:t>após </a:t>
            </a:r>
            <a:r>
              <a:rPr spc="-5" dirty="0"/>
              <a:t>o projeto  ser</a:t>
            </a:r>
            <a:r>
              <a:rPr spc="-10" dirty="0"/>
              <a:t> </a:t>
            </a:r>
            <a:r>
              <a:rPr dirty="0"/>
              <a:t>criado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90472" y="1244853"/>
            <a:ext cx="7920127" cy="848994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469265" marR="5080" indent="-457200" algn="just">
              <a:lnSpc>
                <a:spcPts val="2880"/>
              </a:lnSpc>
              <a:spcBef>
                <a:spcPts val="795"/>
              </a:spcBef>
              <a:buClr>
                <a:srgbClr val="9E8E5C"/>
              </a:buClr>
              <a:buSzPct val="80000"/>
              <a:buFont typeface="Wingdings 2"/>
              <a:buChar char=""/>
              <a:tabLst>
                <a:tab pos="469265" algn="l"/>
                <a:tab pos="469900" algn="l"/>
              </a:tabLst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Preencha todos </a:t>
            </a: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os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campos e para</a:t>
            </a:r>
            <a:r>
              <a:rPr sz="24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prosseguir  clique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em 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Definir</a:t>
            </a:r>
            <a:r>
              <a:rPr sz="2400" b="1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Cronograma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371600" y="2278160"/>
            <a:ext cx="6928104" cy="387997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03019" y="143255"/>
            <a:ext cx="7078980" cy="8016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174492" y="569976"/>
            <a:ext cx="3235452" cy="8016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928359" y="569976"/>
            <a:ext cx="580643" cy="8016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531111" y="239648"/>
            <a:ext cx="651827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84045" marR="5080" indent="-1871980">
              <a:lnSpc>
                <a:spcPct val="100000"/>
              </a:lnSpc>
              <a:spcBef>
                <a:spcPts val="95"/>
              </a:spcBef>
            </a:pPr>
            <a:r>
              <a:rPr dirty="0"/>
              <a:t>Cadastrar </a:t>
            </a:r>
            <a:r>
              <a:rPr spc="-5" dirty="0"/>
              <a:t>Plano </a:t>
            </a:r>
            <a:r>
              <a:rPr dirty="0"/>
              <a:t>de </a:t>
            </a:r>
            <a:r>
              <a:rPr spc="-15" dirty="0"/>
              <a:t>Trabalho </a:t>
            </a:r>
            <a:r>
              <a:rPr spc="-5" dirty="0"/>
              <a:t>logo </a:t>
            </a:r>
            <a:r>
              <a:rPr dirty="0"/>
              <a:t>após </a:t>
            </a:r>
            <a:r>
              <a:rPr spc="-5" dirty="0"/>
              <a:t>o  projeto ser</a:t>
            </a:r>
            <a:r>
              <a:rPr spc="10" dirty="0"/>
              <a:t> </a:t>
            </a:r>
            <a:r>
              <a:rPr dirty="0"/>
              <a:t>criado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065377" y="1220799"/>
            <a:ext cx="7461884" cy="1595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5"/>
              </a:spcBef>
              <a:buClr>
                <a:srgbClr val="9E8E5C"/>
              </a:buClr>
              <a:buSzPct val="79545"/>
              <a:buFont typeface="Wingdings 2"/>
              <a:buChar char=""/>
              <a:tabLst>
                <a:tab pos="354965" algn="l"/>
                <a:tab pos="356235" algn="l"/>
              </a:tabLst>
            </a:pPr>
            <a:r>
              <a:rPr sz="2200" spc="-5" dirty="0">
                <a:solidFill>
                  <a:schemeClr val="tx2">
                    <a:lumMod val="75000"/>
                  </a:schemeClr>
                </a:solidFill>
                <a:latin typeface="Times New Roman"/>
                <a:cs typeface="Times New Roman"/>
              </a:rPr>
              <a:t>Defina o</a:t>
            </a:r>
            <a:r>
              <a:rPr sz="2200" spc="5" dirty="0">
                <a:solidFill>
                  <a:schemeClr val="tx2">
                    <a:lumMod val="7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chemeClr val="tx2">
                    <a:lumMod val="75000"/>
                  </a:schemeClr>
                </a:solidFill>
                <a:latin typeface="Times New Roman"/>
                <a:cs typeface="Times New Roman"/>
              </a:rPr>
              <a:t>cronograma:</a:t>
            </a:r>
            <a:endParaRPr sz="2200" dirty="0">
              <a:solidFill>
                <a:schemeClr val="tx2">
                  <a:lumMod val="75000"/>
                </a:schemeClr>
              </a:solidFill>
              <a:latin typeface="Times New Roman"/>
              <a:cs typeface="Times New Roman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1800"/>
              </a:spcBef>
              <a:buClr>
                <a:srgbClr val="9E8E5C"/>
              </a:buClr>
              <a:buSzPct val="79545"/>
              <a:buFont typeface="Wingdings 2"/>
              <a:buChar char=""/>
              <a:tabLst>
                <a:tab pos="356235" algn="l"/>
              </a:tabLst>
            </a:pPr>
            <a:r>
              <a:rPr sz="2200" spc="-5" dirty="0">
                <a:solidFill>
                  <a:schemeClr val="tx2">
                    <a:lumMod val="75000"/>
                  </a:schemeClr>
                </a:solidFill>
                <a:latin typeface="Times New Roman"/>
                <a:cs typeface="Times New Roman"/>
              </a:rPr>
              <a:t>Preencha </a:t>
            </a:r>
            <a:r>
              <a:rPr sz="2200" dirty="0">
                <a:solidFill>
                  <a:schemeClr val="tx2">
                    <a:lumMod val="75000"/>
                  </a:schemeClr>
                </a:solidFill>
                <a:latin typeface="Times New Roman"/>
                <a:cs typeface="Times New Roman"/>
              </a:rPr>
              <a:t>os </a:t>
            </a:r>
            <a:r>
              <a:rPr sz="2200" spc="-5" dirty="0">
                <a:solidFill>
                  <a:schemeClr val="tx2">
                    <a:lumMod val="75000"/>
                  </a:schemeClr>
                </a:solidFill>
                <a:latin typeface="Times New Roman"/>
                <a:cs typeface="Times New Roman"/>
              </a:rPr>
              <a:t>campos </a:t>
            </a:r>
            <a:r>
              <a:rPr sz="2200" dirty="0">
                <a:solidFill>
                  <a:schemeClr val="tx2">
                    <a:lumMod val="75000"/>
                  </a:schemeClr>
                </a:solidFill>
                <a:latin typeface="Times New Roman"/>
                <a:cs typeface="Times New Roman"/>
              </a:rPr>
              <a:t>de </a:t>
            </a:r>
            <a:r>
              <a:rPr sz="2200" spc="-5" dirty="0">
                <a:solidFill>
                  <a:schemeClr val="tx2">
                    <a:lumMod val="75000"/>
                  </a:schemeClr>
                </a:solidFill>
                <a:latin typeface="Times New Roman"/>
                <a:cs typeface="Times New Roman"/>
              </a:rPr>
              <a:t>atividades e selecione </a:t>
            </a:r>
            <a:r>
              <a:rPr sz="2200" dirty="0">
                <a:solidFill>
                  <a:schemeClr val="tx2">
                    <a:lumMod val="75000"/>
                  </a:schemeClr>
                </a:solidFill>
                <a:latin typeface="Times New Roman"/>
                <a:cs typeface="Times New Roman"/>
              </a:rPr>
              <a:t>os </a:t>
            </a:r>
            <a:r>
              <a:rPr sz="2200" spc="-10" dirty="0">
                <a:solidFill>
                  <a:schemeClr val="tx2">
                    <a:lumMod val="75000"/>
                  </a:schemeClr>
                </a:solidFill>
                <a:latin typeface="Times New Roman"/>
                <a:cs typeface="Times New Roman"/>
              </a:rPr>
              <a:t>meses  </a:t>
            </a:r>
            <a:r>
              <a:rPr sz="2200" spc="-5" dirty="0">
                <a:solidFill>
                  <a:schemeClr val="tx2">
                    <a:lumMod val="75000"/>
                  </a:schemeClr>
                </a:solidFill>
                <a:latin typeface="Times New Roman"/>
                <a:cs typeface="Times New Roman"/>
              </a:rPr>
              <a:t>correspondentes às </a:t>
            </a:r>
            <a:r>
              <a:rPr sz="2200" spc="-10" dirty="0">
                <a:solidFill>
                  <a:schemeClr val="tx2">
                    <a:lumMod val="75000"/>
                  </a:schemeClr>
                </a:solidFill>
                <a:latin typeface="Times New Roman"/>
                <a:cs typeface="Times New Roman"/>
              </a:rPr>
              <a:t>mesmas </a:t>
            </a:r>
            <a:r>
              <a:rPr sz="2200" spc="-5" dirty="0">
                <a:solidFill>
                  <a:schemeClr val="tx2">
                    <a:lumMod val="75000"/>
                  </a:schemeClr>
                </a:solidFill>
                <a:latin typeface="Times New Roman"/>
                <a:cs typeface="Times New Roman"/>
              </a:rPr>
              <a:t>e clique </a:t>
            </a:r>
            <a:r>
              <a:rPr sz="2200" dirty="0">
                <a:solidFill>
                  <a:schemeClr val="tx2">
                    <a:lumMod val="75000"/>
                  </a:schemeClr>
                </a:solidFill>
                <a:latin typeface="Times New Roman"/>
                <a:cs typeface="Times New Roman"/>
              </a:rPr>
              <a:t>em </a:t>
            </a:r>
            <a:r>
              <a:rPr sz="2200" b="1" spc="-15" dirty="0">
                <a:solidFill>
                  <a:schemeClr val="tx2">
                    <a:lumMod val="75000"/>
                  </a:schemeClr>
                </a:solidFill>
                <a:latin typeface="Times New Roman"/>
                <a:cs typeface="Times New Roman"/>
              </a:rPr>
              <a:t>Visualizar </a:t>
            </a:r>
            <a:r>
              <a:rPr sz="2200" b="1" spc="-5" dirty="0">
                <a:solidFill>
                  <a:schemeClr val="tx2">
                    <a:lumMod val="75000"/>
                  </a:schemeClr>
                </a:solidFill>
                <a:latin typeface="Times New Roman"/>
                <a:cs typeface="Times New Roman"/>
              </a:rPr>
              <a:t>Plano </a:t>
            </a:r>
            <a:r>
              <a:rPr sz="2200" b="1" spc="10" dirty="0">
                <a:solidFill>
                  <a:schemeClr val="tx2">
                    <a:lumMod val="75000"/>
                  </a:schemeClr>
                </a:solidFill>
                <a:latin typeface="Times New Roman"/>
                <a:cs typeface="Times New Roman"/>
              </a:rPr>
              <a:t>de  </a:t>
            </a:r>
            <a:r>
              <a:rPr sz="2200" b="1" spc="-20" dirty="0" err="1" smtClean="0">
                <a:solidFill>
                  <a:schemeClr val="tx2">
                    <a:lumMod val="75000"/>
                  </a:schemeClr>
                </a:solidFill>
                <a:latin typeface="Times New Roman"/>
                <a:cs typeface="Times New Roman"/>
              </a:rPr>
              <a:t>Trabalho</a:t>
            </a:r>
            <a:r>
              <a:rPr lang="pt-BR" sz="2200" spc="-20" dirty="0">
                <a:solidFill>
                  <a:schemeClr val="tx2">
                    <a:lumMod val="75000"/>
                  </a:schemeClr>
                </a:solidFill>
                <a:latin typeface="Times New Roman"/>
                <a:cs typeface="Times New Roman"/>
              </a:rPr>
              <a:t>.</a:t>
            </a:r>
            <a:endParaRPr sz="2200" dirty="0">
              <a:solidFill>
                <a:schemeClr val="tx2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319884" y="3001681"/>
            <a:ext cx="7207377" cy="241744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29739" y="50292"/>
            <a:ext cx="7078979" cy="8016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601211" y="477012"/>
            <a:ext cx="3235451" cy="8016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355079" y="477012"/>
            <a:ext cx="580644" cy="8016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175635" marR="5080" indent="-1871980">
              <a:lnSpc>
                <a:spcPct val="100000"/>
              </a:lnSpc>
              <a:spcBef>
                <a:spcPts val="95"/>
              </a:spcBef>
            </a:pPr>
            <a:r>
              <a:rPr dirty="0"/>
              <a:t>Cadastrar </a:t>
            </a:r>
            <a:r>
              <a:rPr spc="-5" dirty="0"/>
              <a:t>Plano </a:t>
            </a:r>
            <a:r>
              <a:rPr dirty="0"/>
              <a:t>de </a:t>
            </a:r>
            <a:r>
              <a:rPr spc="-15" dirty="0"/>
              <a:t>Trabalho </a:t>
            </a:r>
            <a:r>
              <a:rPr spc="-5" dirty="0"/>
              <a:t>logo </a:t>
            </a:r>
            <a:r>
              <a:rPr dirty="0"/>
              <a:t>após </a:t>
            </a:r>
            <a:r>
              <a:rPr spc="-5" dirty="0"/>
              <a:t>o  projeto ser</a:t>
            </a:r>
            <a:r>
              <a:rPr spc="10" dirty="0"/>
              <a:t> </a:t>
            </a:r>
            <a:r>
              <a:rPr dirty="0"/>
              <a:t>criado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94612" y="1506093"/>
            <a:ext cx="5095875" cy="3827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indent="-274320">
              <a:lnSpc>
                <a:spcPct val="100000"/>
              </a:lnSpc>
              <a:spcBef>
                <a:spcPts val="105"/>
              </a:spcBef>
              <a:buClr>
                <a:srgbClr val="9E8E5C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Clique em </a:t>
            </a:r>
            <a:r>
              <a:rPr sz="2400" b="1" dirty="0">
                <a:solidFill>
                  <a:srgbClr val="001F5F"/>
                </a:solidFill>
                <a:latin typeface="Times New Roman"/>
                <a:cs typeface="Times New Roman"/>
              </a:rPr>
              <a:t>Confirmar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para</a:t>
            </a:r>
            <a:r>
              <a:rPr sz="2400" spc="-1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finalizar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94612" y="5286247"/>
            <a:ext cx="6457315" cy="3827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indent="-274320">
              <a:lnSpc>
                <a:spcPct val="100000"/>
              </a:lnSpc>
              <a:spcBef>
                <a:spcPts val="105"/>
              </a:spcBef>
              <a:buClr>
                <a:srgbClr val="9E8E5C"/>
              </a:buClr>
              <a:buSzPct val="84615"/>
              <a:buFont typeface="Wingdings"/>
              <a:buChar char=""/>
              <a:tabLst>
                <a:tab pos="286385" algn="l"/>
                <a:tab pos="287020" algn="l"/>
              </a:tabLst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Mensagem exibida para o </a:t>
            </a: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sucesso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da</a:t>
            </a:r>
            <a:r>
              <a:rPr sz="24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operação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986279" y="5838190"/>
            <a:ext cx="3352165" cy="3905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620629" y="2147116"/>
            <a:ext cx="6823709" cy="286321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53283" y="135636"/>
            <a:ext cx="5143500" cy="635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412735" y="135636"/>
            <a:ext cx="461772" cy="6355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833242" y="209804"/>
            <a:ext cx="478472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/>
              <a:t>UNIVERSIDADE FEDERAL DO</a:t>
            </a:r>
            <a:r>
              <a:rPr sz="2200" spc="-95" dirty="0"/>
              <a:t> </a:t>
            </a:r>
            <a:r>
              <a:rPr sz="2200" spc="-50" dirty="0"/>
              <a:t>PARÁ</a:t>
            </a:r>
            <a:endParaRPr sz="2200"/>
          </a:p>
        </p:txBody>
      </p:sp>
      <p:sp>
        <p:nvSpPr>
          <p:cNvPr id="5" name="object 5"/>
          <p:cNvSpPr txBox="1"/>
          <p:nvPr/>
        </p:nvSpPr>
        <p:spPr>
          <a:xfrm>
            <a:off x="1204975" y="653244"/>
            <a:ext cx="4974590" cy="602170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400" spc="-5" dirty="0">
                <a:solidFill>
                  <a:srgbClr val="4F462D"/>
                </a:solidFill>
                <a:latin typeface="Times New Roman"/>
                <a:cs typeface="Times New Roman"/>
              </a:rPr>
              <a:t>PRÓ-REITORIA DE PESQUISA </a:t>
            </a:r>
            <a:r>
              <a:rPr sz="1400" dirty="0">
                <a:solidFill>
                  <a:srgbClr val="4F462D"/>
                </a:solidFill>
                <a:latin typeface="Times New Roman"/>
                <a:cs typeface="Times New Roman"/>
              </a:rPr>
              <a:t>E </a:t>
            </a:r>
            <a:r>
              <a:rPr sz="1400" spc="-5" dirty="0">
                <a:solidFill>
                  <a:srgbClr val="4F462D"/>
                </a:solidFill>
                <a:latin typeface="Times New Roman"/>
                <a:cs typeface="Times New Roman"/>
              </a:rPr>
              <a:t>PÓS</a:t>
            </a:r>
            <a:r>
              <a:rPr sz="1400" spc="-190" dirty="0">
                <a:solidFill>
                  <a:srgbClr val="4F462D"/>
                </a:solidFill>
                <a:latin typeface="Times New Roman"/>
                <a:cs typeface="Times New Roman"/>
              </a:rPr>
              <a:t> </a:t>
            </a:r>
            <a:r>
              <a:rPr sz="1400" spc="-5" dirty="0">
                <a:solidFill>
                  <a:srgbClr val="4F462D"/>
                </a:solidFill>
                <a:latin typeface="Times New Roman"/>
                <a:cs typeface="Times New Roman"/>
              </a:rPr>
              <a:t>GRADUAÇÃO</a:t>
            </a:r>
            <a:endParaRPr sz="1400">
              <a:latin typeface="Times New Roman"/>
              <a:cs typeface="Times New Roman"/>
            </a:endParaRPr>
          </a:p>
          <a:p>
            <a:pPr marL="287020">
              <a:lnSpc>
                <a:spcPct val="100000"/>
              </a:lnSpc>
              <a:spcBef>
                <a:spcPts val="595"/>
              </a:spcBef>
            </a:pPr>
            <a:r>
              <a:rPr sz="1600" i="1" spc="-5" dirty="0">
                <a:solidFill>
                  <a:srgbClr val="4F462D"/>
                </a:solidFill>
                <a:latin typeface="Times New Roman"/>
                <a:cs typeface="Times New Roman"/>
              </a:rPr>
              <a:t>Rômulo Simões</a:t>
            </a:r>
            <a:r>
              <a:rPr sz="1600" i="1" spc="-20" dirty="0">
                <a:solidFill>
                  <a:srgbClr val="4F462D"/>
                </a:solidFill>
                <a:latin typeface="Times New Roman"/>
                <a:cs typeface="Times New Roman"/>
              </a:rPr>
              <a:t> </a:t>
            </a:r>
            <a:r>
              <a:rPr sz="1600" i="1" spc="-5" dirty="0">
                <a:solidFill>
                  <a:srgbClr val="4F462D"/>
                </a:solidFill>
                <a:latin typeface="Times New Roman"/>
                <a:cs typeface="Times New Roman"/>
              </a:rPr>
              <a:t>Angélica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spc="-5" dirty="0">
                <a:solidFill>
                  <a:srgbClr val="4F462D"/>
                </a:solidFill>
                <a:latin typeface="Times New Roman"/>
                <a:cs typeface="Times New Roman"/>
              </a:rPr>
              <a:t>DIRETORIA DE</a:t>
            </a:r>
            <a:r>
              <a:rPr sz="1400" spc="-85" dirty="0">
                <a:solidFill>
                  <a:srgbClr val="4F462D"/>
                </a:solidFill>
                <a:latin typeface="Times New Roman"/>
                <a:cs typeface="Times New Roman"/>
              </a:rPr>
              <a:t> </a:t>
            </a:r>
            <a:r>
              <a:rPr sz="1400" spc="-5" dirty="0">
                <a:solidFill>
                  <a:srgbClr val="4F462D"/>
                </a:solidFill>
                <a:latin typeface="Times New Roman"/>
                <a:cs typeface="Times New Roman"/>
              </a:rPr>
              <a:t>PESQUISA</a:t>
            </a:r>
            <a:endParaRPr sz="1400">
              <a:latin typeface="Times New Roman"/>
              <a:cs typeface="Times New Roman"/>
            </a:endParaRPr>
          </a:p>
          <a:p>
            <a:pPr marL="287020">
              <a:lnSpc>
                <a:spcPct val="100000"/>
              </a:lnSpc>
              <a:spcBef>
                <a:spcPts val="595"/>
              </a:spcBef>
            </a:pPr>
            <a:r>
              <a:rPr sz="1600" i="1" spc="-5" dirty="0">
                <a:solidFill>
                  <a:srgbClr val="4F462D"/>
                </a:solidFill>
                <a:latin typeface="Times New Roman"/>
                <a:cs typeface="Times New Roman"/>
              </a:rPr>
              <a:t>Germana Maria Araújo</a:t>
            </a:r>
            <a:r>
              <a:rPr sz="1600" i="1" spc="-20" dirty="0">
                <a:solidFill>
                  <a:srgbClr val="4F462D"/>
                </a:solidFill>
                <a:latin typeface="Times New Roman"/>
                <a:cs typeface="Times New Roman"/>
              </a:rPr>
              <a:t> </a:t>
            </a:r>
            <a:r>
              <a:rPr sz="1600" i="1" spc="-5" dirty="0">
                <a:solidFill>
                  <a:srgbClr val="4F462D"/>
                </a:solidFill>
                <a:latin typeface="Times New Roman"/>
                <a:cs typeface="Times New Roman"/>
              </a:rPr>
              <a:t>Sales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spc="-5" dirty="0">
                <a:solidFill>
                  <a:srgbClr val="4F462D"/>
                </a:solidFill>
                <a:latin typeface="Times New Roman"/>
                <a:cs typeface="Times New Roman"/>
              </a:rPr>
              <a:t>COORDENADORIA DE</a:t>
            </a:r>
            <a:r>
              <a:rPr sz="1400" spc="-60" dirty="0">
                <a:solidFill>
                  <a:srgbClr val="4F462D"/>
                </a:solidFill>
                <a:latin typeface="Times New Roman"/>
                <a:cs typeface="Times New Roman"/>
              </a:rPr>
              <a:t> </a:t>
            </a:r>
            <a:r>
              <a:rPr sz="1400" spc="-10" dirty="0">
                <a:solidFill>
                  <a:srgbClr val="4F462D"/>
                </a:solidFill>
                <a:latin typeface="Times New Roman"/>
                <a:cs typeface="Times New Roman"/>
              </a:rPr>
              <a:t>PROJETOS</a:t>
            </a:r>
            <a:endParaRPr sz="1400">
              <a:latin typeface="Times New Roman"/>
              <a:cs typeface="Times New Roman"/>
            </a:endParaRPr>
          </a:p>
          <a:p>
            <a:pPr marL="287020">
              <a:lnSpc>
                <a:spcPct val="100000"/>
              </a:lnSpc>
              <a:spcBef>
                <a:spcPts val="595"/>
              </a:spcBef>
            </a:pPr>
            <a:r>
              <a:rPr sz="1600" i="1" spc="-5" dirty="0">
                <a:solidFill>
                  <a:srgbClr val="4F462D"/>
                </a:solidFill>
                <a:latin typeface="Times New Roman"/>
                <a:cs typeface="Times New Roman"/>
              </a:rPr>
              <a:t>Juan Dias</a:t>
            </a:r>
            <a:r>
              <a:rPr sz="1600" i="1" dirty="0">
                <a:solidFill>
                  <a:srgbClr val="4F462D"/>
                </a:solidFill>
                <a:latin typeface="Times New Roman"/>
                <a:cs typeface="Times New Roman"/>
              </a:rPr>
              <a:t> </a:t>
            </a:r>
            <a:r>
              <a:rPr sz="1600" i="1" spc="-15" dirty="0">
                <a:solidFill>
                  <a:srgbClr val="4F462D"/>
                </a:solidFill>
                <a:latin typeface="Times New Roman"/>
                <a:cs typeface="Times New Roman"/>
              </a:rPr>
              <a:t>Barros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spc="-5" dirty="0">
                <a:solidFill>
                  <a:srgbClr val="4F462D"/>
                </a:solidFill>
                <a:latin typeface="Times New Roman"/>
                <a:cs typeface="Times New Roman"/>
              </a:rPr>
              <a:t>COORDENADORIA DE PROGRAMAS</a:t>
            </a:r>
            <a:r>
              <a:rPr sz="1400" spc="-40" dirty="0">
                <a:solidFill>
                  <a:srgbClr val="4F462D"/>
                </a:solidFill>
                <a:latin typeface="Times New Roman"/>
                <a:cs typeface="Times New Roman"/>
              </a:rPr>
              <a:t> </a:t>
            </a:r>
            <a:r>
              <a:rPr sz="1400" spc="-5" dirty="0">
                <a:solidFill>
                  <a:srgbClr val="4F462D"/>
                </a:solidFill>
                <a:latin typeface="Times New Roman"/>
                <a:cs typeface="Times New Roman"/>
              </a:rPr>
              <a:t>INSTITUCIONAIS</a:t>
            </a:r>
            <a:endParaRPr sz="1400">
              <a:latin typeface="Times New Roman"/>
              <a:cs typeface="Times New Roman"/>
            </a:endParaRPr>
          </a:p>
          <a:p>
            <a:pPr marL="287020" marR="1833245">
              <a:lnSpc>
                <a:spcPts val="2520"/>
              </a:lnSpc>
              <a:spcBef>
                <a:spcPts val="175"/>
              </a:spcBef>
            </a:pPr>
            <a:r>
              <a:rPr sz="1600" i="1" spc="-5" dirty="0">
                <a:solidFill>
                  <a:srgbClr val="4F462D"/>
                </a:solidFill>
                <a:latin typeface="Times New Roman"/>
                <a:cs typeface="Times New Roman"/>
              </a:rPr>
              <a:t>Luana Caetano Roriz </a:t>
            </a:r>
            <a:r>
              <a:rPr sz="1600" i="1" spc="-10" dirty="0">
                <a:solidFill>
                  <a:srgbClr val="4F462D"/>
                </a:solidFill>
                <a:latin typeface="Times New Roman"/>
                <a:cs typeface="Times New Roman"/>
              </a:rPr>
              <a:t>Monteiro  </a:t>
            </a:r>
            <a:r>
              <a:rPr sz="1600" i="1" spc="-25" dirty="0">
                <a:solidFill>
                  <a:srgbClr val="4F462D"/>
                </a:solidFill>
                <a:latin typeface="Times New Roman"/>
                <a:cs typeface="Times New Roman"/>
              </a:rPr>
              <a:t>Werllem </a:t>
            </a:r>
            <a:r>
              <a:rPr sz="1600" i="1" spc="-30" dirty="0">
                <a:solidFill>
                  <a:srgbClr val="4F462D"/>
                </a:solidFill>
                <a:latin typeface="Times New Roman"/>
                <a:cs typeface="Times New Roman"/>
              </a:rPr>
              <a:t>Valente </a:t>
            </a:r>
            <a:r>
              <a:rPr sz="1600" i="1" spc="-5" dirty="0">
                <a:solidFill>
                  <a:srgbClr val="4F462D"/>
                </a:solidFill>
                <a:latin typeface="Times New Roman"/>
                <a:cs typeface="Times New Roman"/>
              </a:rPr>
              <a:t>Rodrigues</a:t>
            </a:r>
            <a:r>
              <a:rPr sz="1600" i="1" spc="65" dirty="0">
                <a:solidFill>
                  <a:srgbClr val="4F462D"/>
                </a:solidFill>
                <a:latin typeface="Times New Roman"/>
                <a:cs typeface="Times New Roman"/>
              </a:rPr>
              <a:t> </a:t>
            </a:r>
            <a:r>
              <a:rPr sz="1600" i="1" spc="-5" dirty="0">
                <a:solidFill>
                  <a:srgbClr val="4F462D"/>
                </a:solidFill>
                <a:latin typeface="Times New Roman"/>
                <a:cs typeface="Times New Roman"/>
              </a:rPr>
              <a:t>Dantas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spc="-5" dirty="0">
                <a:solidFill>
                  <a:srgbClr val="4F462D"/>
                </a:solidFill>
                <a:latin typeface="Times New Roman"/>
                <a:cs typeface="Times New Roman"/>
              </a:rPr>
              <a:t>COORDENADORIA DE</a:t>
            </a:r>
            <a:r>
              <a:rPr sz="1400" spc="-85" dirty="0">
                <a:solidFill>
                  <a:srgbClr val="4F462D"/>
                </a:solidFill>
                <a:latin typeface="Times New Roman"/>
                <a:cs typeface="Times New Roman"/>
              </a:rPr>
              <a:t> </a:t>
            </a:r>
            <a:r>
              <a:rPr sz="1400" spc="-5" dirty="0">
                <a:solidFill>
                  <a:srgbClr val="4F462D"/>
                </a:solidFill>
                <a:latin typeface="Times New Roman"/>
                <a:cs typeface="Times New Roman"/>
              </a:rPr>
              <a:t>INFORMÁTICA</a:t>
            </a:r>
            <a:endParaRPr sz="1400">
              <a:latin typeface="Times New Roman"/>
              <a:cs typeface="Times New Roman"/>
            </a:endParaRPr>
          </a:p>
          <a:p>
            <a:pPr marL="287020">
              <a:lnSpc>
                <a:spcPct val="100000"/>
              </a:lnSpc>
              <a:spcBef>
                <a:spcPts val="595"/>
              </a:spcBef>
            </a:pPr>
            <a:r>
              <a:rPr sz="1600" i="1" spc="-5" dirty="0">
                <a:solidFill>
                  <a:srgbClr val="4F462D"/>
                </a:solidFill>
                <a:latin typeface="Times New Roman"/>
                <a:cs typeface="Times New Roman"/>
              </a:rPr>
              <a:t>Luciléia Rosa da</a:t>
            </a:r>
            <a:r>
              <a:rPr sz="1600" i="1" spc="35" dirty="0">
                <a:solidFill>
                  <a:srgbClr val="4F462D"/>
                </a:solidFill>
                <a:latin typeface="Times New Roman"/>
                <a:cs typeface="Times New Roman"/>
              </a:rPr>
              <a:t> </a:t>
            </a:r>
            <a:r>
              <a:rPr sz="1600" i="1" spc="-5" dirty="0">
                <a:solidFill>
                  <a:srgbClr val="4F462D"/>
                </a:solidFill>
                <a:latin typeface="Times New Roman"/>
                <a:cs typeface="Times New Roman"/>
              </a:rPr>
              <a:t>Silva</a:t>
            </a:r>
            <a:endParaRPr sz="1600">
              <a:latin typeface="Times New Roman"/>
              <a:cs typeface="Times New Roman"/>
            </a:endParaRPr>
          </a:p>
          <a:p>
            <a:pPr marL="287020">
              <a:lnSpc>
                <a:spcPct val="100000"/>
              </a:lnSpc>
              <a:spcBef>
                <a:spcPts val="600"/>
              </a:spcBef>
            </a:pPr>
            <a:r>
              <a:rPr sz="1600" i="1" spc="-5" dirty="0">
                <a:solidFill>
                  <a:srgbClr val="4F462D"/>
                </a:solidFill>
                <a:latin typeface="Times New Roman"/>
                <a:cs typeface="Times New Roman"/>
              </a:rPr>
              <a:t>Jeffeson </a:t>
            </a:r>
            <a:r>
              <a:rPr sz="1600" i="1" spc="-20" dirty="0">
                <a:solidFill>
                  <a:srgbClr val="4F462D"/>
                </a:solidFill>
                <a:latin typeface="Times New Roman"/>
                <a:cs typeface="Times New Roman"/>
              </a:rPr>
              <a:t>Yasuhiko</a:t>
            </a:r>
            <a:r>
              <a:rPr sz="1600" i="1" spc="15" dirty="0">
                <a:solidFill>
                  <a:srgbClr val="4F462D"/>
                </a:solidFill>
                <a:latin typeface="Times New Roman"/>
                <a:cs typeface="Times New Roman"/>
              </a:rPr>
              <a:t> </a:t>
            </a:r>
            <a:r>
              <a:rPr sz="1600" i="1" spc="-5" dirty="0">
                <a:solidFill>
                  <a:srgbClr val="4F462D"/>
                </a:solidFill>
                <a:latin typeface="Times New Roman"/>
                <a:cs typeface="Times New Roman"/>
              </a:rPr>
              <a:t>Ito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spc="-5" dirty="0">
                <a:solidFill>
                  <a:srgbClr val="4F462D"/>
                </a:solidFill>
                <a:latin typeface="Times New Roman"/>
                <a:cs typeface="Times New Roman"/>
              </a:rPr>
              <a:t>CENTRO TECNOLOGIA DE INFORMAÇÃO </a:t>
            </a:r>
            <a:r>
              <a:rPr sz="1400" dirty="0">
                <a:solidFill>
                  <a:srgbClr val="4F462D"/>
                </a:solidFill>
                <a:latin typeface="Times New Roman"/>
                <a:cs typeface="Times New Roman"/>
              </a:rPr>
              <a:t>E</a:t>
            </a:r>
            <a:r>
              <a:rPr sz="1400" spc="-90" dirty="0">
                <a:solidFill>
                  <a:srgbClr val="4F462D"/>
                </a:solidFill>
                <a:latin typeface="Times New Roman"/>
                <a:cs typeface="Times New Roman"/>
              </a:rPr>
              <a:t> </a:t>
            </a:r>
            <a:r>
              <a:rPr sz="1400" spc="-5" dirty="0">
                <a:solidFill>
                  <a:srgbClr val="4F462D"/>
                </a:solidFill>
                <a:latin typeface="Times New Roman"/>
                <a:cs typeface="Times New Roman"/>
              </a:rPr>
              <a:t>COMUNICAÇÃO</a:t>
            </a:r>
            <a:endParaRPr sz="1400">
              <a:latin typeface="Times New Roman"/>
              <a:cs typeface="Times New Roman"/>
            </a:endParaRPr>
          </a:p>
          <a:p>
            <a:pPr marL="287020" marR="2458085">
              <a:lnSpc>
                <a:spcPts val="2520"/>
              </a:lnSpc>
              <a:spcBef>
                <a:spcPts val="180"/>
              </a:spcBef>
            </a:pPr>
            <a:r>
              <a:rPr sz="1600" i="1" spc="-5" dirty="0">
                <a:solidFill>
                  <a:srgbClr val="4F462D"/>
                </a:solidFill>
                <a:latin typeface="Times New Roman"/>
                <a:cs typeface="Times New Roman"/>
              </a:rPr>
              <a:t>Ernani de Oliveira Sales  Ana Isabela Manito</a:t>
            </a:r>
            <a:r>
              <a:rPr sz="1600" i="1" spc="15" dirty="0">
                <a:solidFill>
                  <a:srgbClr val="4F462D"/>
                </a:solidFill>
                <a:latin typeface="Times New Roman"/>
                <a:cs typeface="Times New Roman"/>
              </a:rPr>
              <a:t> </a:t>
            </a:r>
            <a:r>
              <a:rPr sz="1600" i="1" spc="-5" dirty="0">
                <a:solidFill>
                  <a:srgbClr val="4F462D"/>
                </a:solidFill>
                <a:latin typeface="Times New Roman"/>
                <a:cs typeface="Times New Roman"/>
              </a:rPr>
              <a:t>Ramos</a:t>
            </a:r>
            <a:endParaRPr sz="1600">
              <a:latin typeface="Times New Roman"/>
              <a:cs typeface="Times New Roman"/>
            </a:endParaRPr>
          </a:p>
          <a:p>
            <a:pPr marL="287020">
              <a:lnSpc>
                <a:spcPct val="100000"/>
              </a:lnSpc>
              <a:spcBef>
                <a:spcPts val="415"/>
              </a:spcBef>
            </a:pPr>
            <a:r>
              <a:rPr sz="1600" i="1" spc="-5" dirty="0">
                <a:solidFill>
                  <a:srgbClr val="4F462D"/>
                </a:solidFill>
                <a:latin typeface="Times New Roman"/>
                <a:cs typeface="Times New Roman"/>
              </a:rPr>
              <a:t>José Augusto Sena</a:t>
            </a:r>
            <a:r>
              <a:rPr sz="1600" i="1" spc="-15" dirty="0">
                <a:solidFill>
                  <a:srgbClr val="4F462D"/>
                </a:solidFill>
                <a:latin typeface="Times New Roman"/>
                <a:cs typeface="Times New Roman"/>
              </a:rPr>
              <a:t> </a:t>
            </a:r>
            <a:r>
              <a:rPr sz="1600" i="1" spc="-10" dirty="0">
                <a:solidFill>
                  <a:srgbClr val="4F462D"/>
                </a:solidFill>
                <a:latin typeface="Times New Roman"/>
                <a:cs typeface="Times New Roman"/>
              </a:rPr>
              <a:t>Quaresma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</TotalTime>
  <Words>290</Words>
  <Application>Microsoft Office PowerPoint</Application>
  <PresentationFormat>Apresentação na tela (4:3)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Wingdings 2</vt:lpstr>
      <vt:lpstr>Office Theme</vt:lpstr>
      <vt:lpstr>Apresentação do PowerPoint</vt:lpstr>
      <vt:lpstr>Sumário</vt:lpstr>
      <vt:lpstr>Objetivos</vt:lpstr>
      <vt:lpstr>Cadastrar Plano de Trabalho</vt:lpstr>
      <vt:lpstr>Cadastrar Plano de Trabalho logo após o projeto ser  criado</vt:lpstr>
      <vt:lpstr>Cadastrar Plano de Trabalho logo após o projeto  ser criado</vt:lpstr>
      <vt:lpstr>Cadastrar Plano de Trabalho logo após o  projeto ser criado</vt:lpstr>
      <vt:lpstr>Cadastrar Plano de Trabalho logo após o  projeto ser criado</vt:lpstr>
      <vt:lpstr>UNIVERSIDADE FEDERAL DO PARÁ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Pesquisa</dc:title>
  <dc:creator>anaisabela</dc:creator>
  <cp:lastModifiedBy>HP</cp:lastModifiedBy>
  <cp:revision>6</cp:revision>
  <dcterms:created xsi:type="dcterms:W3CDTF">2019-04-12T19:44:32Z</dcterms:created>
  <dcterms:modified xsi:type="dcterms:W3CDTF">2019-04-26T18:19:35Z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2017-04-16T00:00:00Z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2019-04-12T00:00:00Z</vt:filetime>
  </property>
</Properties>
</file>